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2" r:id="rId1"/>
    <p:sldMasterId id="2147483683" r:id="rId2"/>
    <p:sldMasterId id="2147483684" r:id="rId3"/>
  </p:sldMasterIdLst>
  <p:notesMasterIdLst>
    <p:notesMasterId r:id="rId4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62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486AF3-8CB1-4207-93A4-B3F65E2CC8C8}">
  <a:tblStyle styleId="{CE486AF3-8CB1-4207-93A4-B3F65E2CC8C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91C085-1173-4807-AE2F-903E15D7B055}"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2F8"/>
          </a:solidFill>
        </a:fill>
      </a:tcStyle>
    </a:wholeTbl>
    <a:band1H>
      <a:tcTxStyle/>
      <a:tcStyle>
        <a:tcBdr/>
        <a:fill>
          <a:solidFill>
            <a:srgbClr val="CAE3F0"/>
          </a:solidFill>
        </a:fill>
      </a:tcStyle>
    </a:band1H>
    <a:band2H>
      <a:tcTxStyle/>
      <a:tcStyle>
        <a:tcBdr/>
      </a:tcStyle>
    </a:band2H>
    <a:band1V>
      <a:tcTxStyle/>
      <a:tcStyle>
        <a:tcBdr/>
        <a:fill>
          <a:solidFill>
            <a:srgbClr val="CAE3F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4660"/>
  </p:normalViewPr>
  <p:slideViewPr>
    <p:cSldViewPr snapToGrid="0">
      <p:cViewPr>
        <p:scale>
          <a:sx n="85" d="100"/>
          <a:sy n="85" d="100"/>
        </p:scale>
        <p:origin x="852" y="48"/>
      </p:cViewPr>
      <p:guideLst>
        <p:guide orient="horz" pos="1620"/>
        <p:guide pos="2880"/>
        <p:guide orient="horz" pos="62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Matt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96ba393813_29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96ba393813_29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Matt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9861ca24c9_4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9861ca24c9_4_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sz="1800">
                <a:solidFill>
                  <a:srgbClr val="545859"/>
                </a:solidFill>
              </a:rPr>
              <a:t>Kathy</a:t>
            </a:r>
            <a:endParaRPr sz="1800">
              <a:solidFill>
                <a:srgbClr val="545859"/>
              </a:solidFill>
            </a:endParaRPr>
          </a:p>
          <a:p>
            <a:pPr marL="0" indent="0">
              <a:lnSpc>
                <a:spcPct val="90000"/>
              </a:lnSpc>
              <a:spcBef>
                <a:spcPts val="815"/>
              </a:spcBef>
              <a:buClr>
                <a:schemeClr val="dk1"/>
              </a:buClr>
              <a:buNone/>
            </a:pPr>
            <a:r>
              <a:rPr lang="en" sz="1800">
                <a:solidFill>
                  <a:srgbClr val="545859"/>
                </a:solidFill>
              </a:rPr>
              <a:t>Question from Elyse:</a:t>
            </a:r>
            <a:r>
              <a:rPr lang="en">
                <a:solidFill>
                  <a:schemeClr val="dk1"/>
                </a:solidFill>
              </a:rPr>
              <a:t>1)</a:t>
            </a:r>
            <a:r>
              <a:rPr lang="en" sz="700">
                <a:solidFill>
                  <a:schemeClr val="dk1"/>
                </a:solidFill>
              </a:rPr>
              <a:t>  	</a:t>
            </a:r>
            <a:r>
              <a:rPr lang="en">
                <a:solidFill>
                  <a:schemeClr val="dk1"/>
                </a:solidFill>
              </a:rPr>
              <a:t>Do we expect the school-by-school audit to be ready by 9/16?- no we are continuing to conduct audits, prioritizing schools that are in the first phase </a:t>
            </a:r>
            <a:endParaRPr>
              <a:solidFill>
                <a:schemeClr val="dk1"/>
              </a:solidFill>
            </a:endParaRPr>
          </a:p>
          <a:p>
            <a:pPr marL="465887" indent="0">
              <a:lnSpc>
                <a:spcPct val="115000"/>
              </a:lnSpc>
              <a:spcBef>
                <a:spcPts val="1223"/>
              </a:spcBef>
              <a:buClr>
                <a:schemeClr val="dk1"/>
              </a:buClr>
              <a:buNone/>
            </a:pPr>
            <a:r>
              <a:rPr lang="en">
                <a:solidFill>
                  <a:schemeClr val="dk1"/>
                </a:solidFill>
              </a:rPr>
              <a:t>2)</a:t>
            </a:r>
            <a:r>
              <a:rPr lang="en" sz="700">
                <a:solidFill>
                  <a:schemeClr val="dk1"/>
                </a:solidFill>
              </a:rPr>
              <a:t>  	</a:t>
            </a:r>
            <a:r>
              <a:rPr lang="en">
                <a:solidFill>
                  <a:schemeClr val="dk1"/>
                </a:solidFill>
              </a:rPr>
              <a:t>Will the school-by-school dashboard be ready by 9/16? No- the school-by school metrics (staffing primarily) will need to be fleshed out as a result of the approved plan</a:t>
            </a:r>
            <a:endParaRPr>
              <a:solidFill>
                <a:schemeClr val="dk1"/>
              </a:solidFill>
            </a:endParaRPr>
          </a:p>
          <a:p>
            <a:pPr marL="0" indent="0">
              <a:lnSpc>
                <a:spcPct val="90000"/>
              </a:lnSpc>
              <a:spcBef>
                <a:spcPts val="1223"/>
              </a:spcBef>
              <a:buClr>
                <a:schemeClr val="dk1"/>
              </a:buClr>
              <a:buNone/>
            </a:pPr>
            <a:r>
              <a:rPr lang="en" sz="1800">
                <a:solidFill>
                  <a:srgbClr val="545859"/>
                </a:solidFill>
              </a:rPr>
              <a:t> </a:t>
            </a:r>
            <a:endParaRPr sz="1800">
              <a:solidFill>
                <a:srgbClr val="545859"/>
              </a:solidFill>
            </a:endParaRPr>
          </a:p>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87b80b7e4_12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87b80b7e4_1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90000"/>
              </a:lnSpc>
              <a:spcBef>
                <a:spcPts val="815"/>
              </a:spcBef>
              <a:buClr>
                <a:schemeClr val="dk1"/>
              </a:buClr>
              <a:buNone/>
            </a:pPr>
            <a:r>
              <a:rPr lang="en" sz="1800">
                <a:solidFill>
                  <a:srgbClr val="545859"/>
                </a:solidFill>
              </a:rPr>
              <a:t>Kathy</a:t>
            </a:r>
            <a:endParaRPr sz="1800">
              <a:solidFill>
                <a:srgbClr val="545859"/>
              </a:solidFill>
            </a:endParaRPr>
          </a:p>
          <a:p>
            <a:pPr marL="0" indent="0">
              <a:lnSpc>
                <a:spcPct val="90000"/>
              </a:lnSpc>
              <a:spcBef>
                <a:spcPts val="815"/>
              </a:spcBef>
              <a:buClr>
                <a:schemeClr val="dk1"/>
              </a:buClr>
              <a:buNone/>
            </a:pPr>
            <a:r>
              <a:rPr lang="en" sz="1800">
                <a:solidFill>
                  <a:srgbClr val="545859"/>
                </a:solidFill>
              </a:rPr>
              <a:t>Question from Elyse:</a:t>
            </a:r>
            <a:r>
              <a:rPr lang="en">
                <a:solidFill>
                  <a:schemeClr val="dk1"/>
                </a:solidFill>
              </a:rPr>
              <a:t>1)</a:t>
            </a:r>
            <a:r>
              <a:rPr lang="en" sz="700">
                <a:solidFill>
                  <a:schemeClr val="dk1"/>
                </a:solidFill>
              </a:rPr>
              <a:t>  	</a:t>
            </a:r>
            <a:r>
              <a:rPr lang="en">
                <a:solidFill>
                  <a:schemeClr val="dk1"/>
                </a:solidFill>
              </a:rPr>
              <a:t>Do we expect the school-by-school audit to be ready by 9/16?- no we are continuing to conduct audits, prioritizing schools that are in the first phase </a:t>
            </a:r>
            <a:endParaRPr>
              <a:solidFill>
                <a:schemeClr val="dk1"/>
              </a:solidFill>
            </a:endParaRPr>
          </a:p>
          <a:p>
            <a:pPr marL="465887" indent="0">
              <a:lnSpc>
                <a:spcPct val="115000"/>
              </a:lnSpc>
              <a:spcBef>
                <a:spcPts val="1223"/>
              </a:spcBef>
              <a:buClr>
                <a:schemeClr val="dk1"/>
              </a:buClr>
              <a:buNone/>
            </a:pPr>
            <a:r>
              <a:rPr lang="en">
                <a:solidFill>
                  <a:schemeClr val="dk1"/>
                </a:solidFill>
              </a:rPr>
              <a:t>2)</a:t>
            </a:r>
            <a:r>
              <a:rPr lang="en" sz="700">
                <a:solidFill>
                  <a:schemeClr val="dk1"/>
                </a:solidFill>
              </a:rPr>
              <a:t>  	</a:t>
            </a:r>
            <a:r>
              <a:rPr lang="en">
                <a:solidFill>
                  <a:schemeClr val="dk1"/>
                </a:solidFill>
              </a:rPr>
              <a:t>Will the school-by-school dashboard be ready by 9/16? No- the school-by school metrics (staffing primarily) will need to be fleshed out as a result of the approved plan</a:t>
            </a:r>
            <a:endParaRPr>
              <a:solidFill>
                <a:schemeClr val="dk1"/>
              </a:solidFill>
            </a:endParaRPr>
          </a:p>
          <a:p>
            <a:pPr marL="0" indent="0">
              <a:lnSpc>
                <a:spcPct val="90000"/>
              </a:lnSpc>
              <a:spcBef>
                <a:spcPts val="1223"/>
              </a:spcBef>
              <a:buClr>
                <a:schemeClr val="dk1"/>
              </a:buClr>
              <a:buNone/>
            </a:pPr>
            <a:r>
              <a:rPr lang="en" sz="1800">
                <a:solidFill>
                  <a:srgbClr val="545859"/>
                </a:solidFill>
              </a:rPr>
              <a:t> </a:t>
            </a:r>
            <a:endParaRPr sz="1800">
              <a:solidFill>
                <a:srgbClr val="545859"/>
              </a:solidFill>
            </a:endParaRPr>
          </a:p>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861ca24c9_4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9861ca24c9_4_5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Kathy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96ba393813_29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96ba393813_29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Matt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9861ca24c9_5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9861ca24c9_5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Carol’s rep/Laura</a:t>
            </a:r>
            <a:endParaRPr/>
          </a:p>
          <a:p>
            <a:pPr marL="0" indent="0">
              <a:buNone/>
            </a:pPr>
            <a:endParaRPr/>
          </a:p>
          <a:p>
            <a:pPr marL="0" indent="0">
              <a:buNone/>
            </a:pPr>
            <a:r>
              <a:rPr lang="en"/>
              <a:t>Attestation forms provided weekly on students’ first day of rotation or Mondays for EC/Pre-K.</a:t>
            </a:r>
            <a:endParaRPr/>
          </a:p>
          <a:p>
            <a:pPr marL="0" indent="0">
              <a:buNone/>
            </a:pPr>
            <a:r>
              <a:rPr lang="en"/>
              <a:t>Transportation will not leave children unattended at stops if they are there on wrong rotation or without forms. Will transport and notify school staff upon arrival.</a:t>
            </a:r>
            <a:endParaRPr/>
          </a:p>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9861ca24c9_4_1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9861ca24c9_4_1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Carol’s rep/Laura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96ba393813_7_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96ba393813_7_4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Carol’s rep/laura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96ba393813_7_5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a:solidFill>
                  <a:schemeClr val="dk1"/>
                </a:solidFill>
              </a:rPr>
              <a:t>Carol’s rep/laura</a:t>
            </a:r>
            <a:endParaRPr>
              <a:solidFill>
                <a:schemeClr val="dk1"/>
              </a:solidFill>
            </a:endParaRPr>
          </a:p>
          <a:p>
            <a:pPr marL="0" indent="0">
              <a:buNone/>
            </a:pPr>
            <a:endParaRPr/>
          </a:p>
        </p:txBody>
      </p:sp>
      <p:sp>
        <p:nvSpPr>
          <p:cNvPr id="375" name="Google Shape;375;g96ba393813_7_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96ba393813_38_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a:solidFill>
                  <a:schemeClr val="dk1"/>
                </a:solidFill>
              </a:rPr>
              <a:t>Carol’s rep/laura</a:t>
            </a:r>
            <a:endParaRPr>
              <a:solidFill>
                <a:schemeClr val="dk1"/>
              </a:solidFill>
            </a:endParaRPr>
          </a:p>
          <a:p>
            <a:pPr marL="0" indent="0">
              <a:buNone/>
            </a:pPr>
            <a:endParaRPr/>
          </a:p>
        </p:txBody>
      </p:sp>
      <p:sp>
        <p:nvSpPr>
          <p:cNvPr id="382" name="Google Shape;382;g96ba393813_38_8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7986448b8_9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7986448b8_9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Earnest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6ba393813_7_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a:solidFill>
                  <a:schemeClr val="dk1"/>
                </a:solidFill>
              </a:rPr>
              <a:t>Carol’s rep/laura</a:t>
            </a:r>
            <a:endParaRPr>
              <a:solidFill>
                <a:schemeClr val="dk1"/>
              </a:solidFill>
            </a:endParaRPr>
          </a:p>
          <a:p>
            <a:pPr marL="0" indent="0">
              <a:buClr>
                <a:schemeClr val="dk1"/>
              </a:buClr>
              <a:buNone/>
            </a:pPr>
            <a:r>
              <a:rPr lang="en">
                <a:solidFill>
                  <a:schemeClr val="dk1"/>
                </a:solidFill>
              </a:rPr>
              <a:t>ANNOUNCE A BREAK HERE</a:t>
            </a:r>
            <a:endParaRPr>
              <a:solidFill>
                <a:schemeClr val="dk1"/>
              </a:solidFill>
            </a:endParaRPr>
          </a:p>
          <a:p>
            <a:pPr marL="0" indent="0">
              <a:buNone/>
            </a:pPr>
            <a:endParaRPr/>
          </a:p>
        </p:txBody>
      </p:sp>
      <p:sp>
        <p:nvSpPr>
          <p:cNvPr id="389" name="Google Shape;389;g96ba393813_7_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97986448b8_24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97986448b8_24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Matt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9861ca24c9_4_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9861ca24c9_4_4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Brian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6ba393813_13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6ba393813_13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Brian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87b80b7e4_13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87b80b7e4_13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Brian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9861ca24c9_4_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9861ca24c9_4_5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Brian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987b80b7e4_13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987b80b7e4_13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Brian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96ba393813_29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96ba393813_29_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Matt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6ba393813_2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6ba393813_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Christine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9861ca24c9_5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9861ca24c9_5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Christine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9861ca24c9_4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9861ca24c9_4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Matt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987b80b7e4_6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987b80b7e4_6_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Christine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987b80b7e4_6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987b80b7e4_6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Christine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96ba393813_28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96ba393813_28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Earnest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9861ca24c9_4_1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9861ca24c9_4_1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Matt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96ba393813_13_8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96ba393813_13_8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987b80b7e4_13_1129:notes"/>
          <p:cNvSpPr>
            <a:spLocks noGrp="1" noRot="1" noChangeAspect="1"/>
          </p:cNvSpPr>
          <p:nvPr>
            <p:ph type="sldImg" idx="2"/>
          </p:nvPr>
        </p:nvSpPr>
        <p:spPr>
          <a:xfrm>
            <a:off x="717550" y="55880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g987b80b7e4_13_1129:notes"/>
          <p:cNvSpPr txBox="1">
            <a:spLocks noGrp="1"/>
          </p:cNvSpPr>
          <p:nvPr>
            <p:ph type="body" idx="1"/>
          </p:nvPr>
        </p:nvSpPr>
        <p:spPr>
          <a:xfrm>
            <a:off x="725483" y="4473716"/>
            <a:ext cx="5559560" cy="990335"/>
          </a:xfrm>
          <a:prstGeom prst="rect">
            <a:avLst/>
          </a:prstGeom>
          <a:noFill/>
          <a:ln>
            <a:noFill/>
          </a:ln>
        </p:spPr>
        <p:txBody>
          <a:bodyPr spcFirstLastPara="1" wrap="square" lIns="0" tIns="0" rIns="0" bIns="0" anchor="t" anchorCtr="0">
            <a:noAutofit/>
          </a:bodyPr>
          <a:lstStyle/>
          <a:p>
            <a:pPr marL="0" indent="0">
              <a:spcBef>
                <a:spcPts val="408"/>
              </a:spcBef>
              <a:buClr>
                <a:schemeClr val="dk1"/>
              </a:buClr>
              <a:buNone/>
            </a:pPr>
            <a:r>
              <a:rPr lang="en" sz="1700" b="1">
                <a:solidFill>
                  <a:srgbClr val="54585A"/>
                </a:solidFill>
              </a:rPr>
              <a:t>Brian/Prinicpals</a:t>
            </a:r>
            <a:endParaRPr sz="1700" b="1">
              <a:solidFill>
                <a:srgbClr val="54585A"/>
              </a:solidFill>
            </a:endParaRPr>
          </a:p>
          <a:p>
            <a:pPr marL="0" indent="0">
              <a:spcBef>
                <a:spcPts val="408"/>
              </a:spcBef>
              <a:buClr>
                <a:schemeClr val="dk1"/>
              </a:buClr>
              <a:buNone/>
            </a:pPr>
            <a:r>
              <a:rPr lang="en" sz="1700" b="1">
                <a:solidFill>
                  <a:srgbClr val="54585A"/>
                </a:solidFill>
              </a:rPr>
              <a:t>Question from Elyse:</a:t>
            </a:r>
            <a:r>
              <a:rPr lang="en" sz="1700">
                <a:solidFill>
                  <a:srgbClr val="54585A"/>
                </a:solidFill>
              </a:rPr>
              <a:t> 1)   Hybrid teaching – ie, masked teacher will teach the students in classroom, while simultaneously teaching students on remote. Can we explain how this is going to work? I assume our neighboring districts have sorted this out? It will be good to show what the model is and that we have solved for it. </a:t>
            </a:r>
            <a:endParaRPr/>
          </a:p>
        </p:txBody>
      </p:sp>
      <p:sp>
        <p:nvSpPr>
          <p:cNvPr id="496" name="Google Shape;496;g987b80b7e4_13_1129:notes"/>
          <p:cNvSpPr txBox="1">
            <a:spLocks noGrp="1"/>
          </p:cNvSpPr>
          <p:nvPr>
            <p:ph type="dt" idx="10"/>
          </p:nvPr>
        </p:nvSpPr>
        <p:spPr>
          <a:xfrm>
            <a:off x="3970938" y="0"/>
            <a:ext cx="3037840" cy="466345"/>
          </a:xfrm>
          <a:prstGeom prst="rect">
            <a:avLst/>
          </a:prstGeom>
          <a:noFill/>
          <a:ln>
            <a:noFill/>
          </a:ln>
        </p:spPr>
        <p:txBody>
          <a:bodyPr spcFirstLastPara="1" wrap="square" lIns="92984" tIns="46466" rIns="902299" bIns="46466" anchor="t" anchorCtr="0">
            <a:noAutofit/>
          </a:bodyPr>
          <a:lstStyle/>
          <a:p>
            <a:pPr algn="r">
              <a:buSzPts val="900"/>
            </a:pPr>
            <a:r>
              <a:rPr lang="en" sz="900"/>
              <a:t>4 August 2020</a:t>
            </a:r>
            <a:endParaRPr sz="900"/>
          </a:p>
        </p:txBody>
      </p:sp>
      <p:sp>
        <p:nvSpPr>
          <p:cNvPr id="497" name="Google Shape;497;g987b80b7e4_13_1129:notes"/>
          <p:cNvSpPr txBox="1">
            <a:spLocks noGrp="1"/>
          </p:cNvSpPr>
          <p:nvPr>
            <p:ph type="sldNum" idx="12"/>
          </p:nvPr>
        </p:nvSpPr>
        <p:spPr>
          <a:xfrm>
            <a:off x="3970938" y="8829967"/>
            <a:ext cx="3037840" cy="466345"/>
          </a:xfrm>
          <a:prstGeom prst="rect">
            <a:avLst/>
          </a:prstGeom>
          <a:noFill/>
          <a:ln>
            <a:noFill/>
          </a:ln>
        </p:spPr>
        <p:txBody>
          <a:bodyPr spcFirstLastPara="1" wrap="square" lIns="92984" tIns="46466" rIns="902299" bIns="46466" anchor="b" anchorCtr="0">
            <a:noAutofit/>
          </a:bodyPr>
          <a:lstStyle/>
          <a:p>
            <a:pPr algn="r">
              <a:buSzPts val="900"/>
            </a:pPr>
            <a:fld id="{00000000-1234-1234-1234-123412341234}" type="slidenum">
              <a:rPr lang="en" sz="900"/>
              <a:pPr algn="r">
                <a:buSzPts val="900"/>
              </a:pPr>
              <a:t>35</a:t>
            </a:fld>
            <a:endParaRPr sz="9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9861ca24c9_4_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9861ca24c9_4_4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Sue, if needed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96ba393813_13_9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96ba393813_13_9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Sue, if needed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861ca24c9_4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861ca24c9_4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Matt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9861ca24c9_4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9861ca24c9_4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Matt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96ba393813_29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96ba393813_29_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Matt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861ca24c9_4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9861ca24c9_4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Matt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9861ca24c9_4_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9861ca24c9_4_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Matt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861ca24c9_4_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9861ca24c9_4_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spcBef>
                <a:spcPts val="408"/>
              </a:spcBef>
              <a:buClr>
                <a:schemeClr val="dk1"/>
              </a:buClr>
              <a:buNone/>
            </a:pPr>
            <a:r>
              <a:rPr lang="en" sz="1700" b="1">
                <a:solidFill>
                  <a:srgbClr val="54585A"/>
                </a:solidFill>
              </a:rPr>
              <a:t>Brian</a:t>
            </a:r>
            <a:endParaRPr sz="1700" b="1">
              <a:solidFill>
                <a:srgbClr val="54585A"/>
              </a:solidFill>
            </a:endParaRPr>
          </a:p>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Page 1">
  <p:cSld name="Title Page 1">
    <p:spTree>
      <p:nvGrpSpPr>
        <p:cNvPr id="1" name="Shape 11"/>
        <p:cNvGrpSpPr/>
        <p:nvPr/>
      </p:nvGrpSpPr>
      <p:grpSpPr>
        <a:xfrm>
          <a:off x="0" y="0"/>
          <a:ext cx="0" cy="0"/>
          <a:chOff x="0" y="0"/>
          <a:chExt cx="0" cy="0"/>
        </a:xfrm>
      </p:grpSpPr>
      <p:sp>
        <p:nvSpPr>
          <p:cNvPr id="12" name="Google Shape;12;p2"/>
          <p:cNvSpPr/>
          <p:nvPr/>
        </p:nvSpPr>
        <p:spPr>
          <a:xfrm>
            <a:off x="4569713"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 name="Google Shape;13;p2"/>
          <p:cNvSpPr txBox="1">
            <a:spLocks noGrp="1"/>
          </p:cNvSpPr>
          <p:nvPr>
            <p:ph type="title"/>
          </p:nvPr>
        </p:nvSpPr>
        <p:spPr>
          <a:xfrm>
            <a:off x="4800600" y="377190"/>
            <a:ext cx="4210800" cy="18858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4500"/>
              <a:buFont typeface="Arial"/>
              <a:buNone/>
              <a:defRPr sz="4500" b="1" i="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 name="Google Shape;14;p2"/>
          <p:cNvSpPr txBox="1">
            <a:spLocks noGrp="1"/>
          </p:cNvSpPr>
          <p:nvPr>
            <p:ph type="body" idx="1"/>
          </p:nvPr>
        </p:nvSpPr>
        <p:spPr>
          <a:xfrm>
            <a:off x="4800599" y="2743200"/>
            <a:ext cx="4210800" cy="3429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300"/>
              <a:buNone/>
              <a:defRPr sz="2300" b="0" i="0">
                <a:solidFill>
                  <a:schemeClr val="lt1"/>
                </a:solidFill>
                <a:latin typeface="Arial"/>
                <a:ea typeface="Arial"/>
                <a:cs typeface="Arial"/>
                <a:sym typeface="Aria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5" name="Google Shape;15;p2"/>
          <p:cNvSpPr txBox="1">
            <a:spLocks noGrp="1"/>
          </p:cNvSpPr>
          <p:nvPr>
            <p:ph type="body" idx="2"/>
          </p:nvPr>
        </p:nvSpPr>
        <p:spPr>
          <a:xfrm>
            <a:off x="4800599" y="4663440"/>
            <a:ext cx="2568600" cy="24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lt1"/>
              </a:buClr>
              <a:buSzPts val="900"/>
              <a:buNone/>
              <a:defRPr sz="900" b="0" i="1">
                <a:solidFill>
                  <a:schemeClr val="lt1"/>
                </a:solidFill>
                <a:latin typeface="Arial"/>
                <a:ea typeface="Arial"/>
                <a:cs typeface="Arial"/>
                <a:sym typeface="Aria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6" name="Google Shape;16;p2"/>
          <p:cNvSpPr>
            <a:spLocks noGrp="1"/>
          </p:cNvSpPr>
          <p:nvPr>
            <p:ph type="pic" idx="3"/>
          </p:nvPr>
        </p:nvSpPr>
        <p:spPr>
          <a:xfrm>
            <a:off x="-1" y="-1"/>
            <a:ext cx="4574400" cy="5143500"/>
          </a:xfrm>
          <a:prstGeom prst="rect">
            <a:avLst/>
          </a:prstGeom>
          <a:noFill/>
          <a:ln>
            <a:noFill/>
          </a:ln>
        </p:spPr>
        <p:txBody>
          <a:bodyPr spcFirstLastPara="1" wrap="square" lIns="68575" tIns="0" rIns="274325" bIns="0" anchor="ctr" anchorCtr="0">
            <a:noAutofit/>
          </a:bodyPr>
          <a:lstStyle>
            <a:lvl1pPr marR="0" lvl="0" algn="r" rtl="0">
              <a:lnSpc>
                <a:spcPct val="90000"/>
              </a:lnSpc>
              <a:spcBef>
                <a:spcPts val="8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400"/>
              </a:spcBef>
              <a:spcAft>
                <a:spcPts val="0"/>
              </a:spcAft>
              <a:buClr>
                <a:schemeClr val="accent4"/>
              </a:buClr>
              <a:buSzPts val="1500"/>
              <a:buFont typeface="Arial"/>
              <a:buChar char="•"/>
              <a:defRPr sz="1500" b="0" i="0" u="none" strike="noStrike" cap="none">
                <a:solidFill>
                  <a:schemeClr val="accent4"/>
                </a:solidFill>
                <a:latin typeface="Arial"/>
                <a:ea typeface="Arial"/>
                <a:cs typeface="Arial"/>
                <a:sym typeface="Arial"/>
              </a:defRPr>
            </a:lvl2pPr>
            <a:lvl3pPr marR="0" lvl="2" algn="l" rtl="0">
              <a:lnSpc>
                <a:spcPct val="90000"/>
              </a:lnSpc>
              <a:spcBef>
                <a:spcPts val="400"/>
              </a:spcBef>
              <a:spcAft>
                <a:spcPts val="0"/>
              </a:spcAft>
              <a:buClr>
                <a:schemeClr val="accent4"/>
              </a:buClr>
              <a:buSzPts val="1200"/>
              <a:buFont typeface="Arial"/>
              <a:buChar char="•"/>
              <a:defRPr sz="1200" b="0" i="0" u="none" strike="noStrike" cap="none">
                <a:solidFill>
                  <a:schemeClr val="accent4"/>
                </a:solidFill>
                <a:latin typeface="Arial"/>
                <a:ea typeface="Arial"/>
                <a:cs typeface="Arial"/>
                <a:sym typeface="Arial"/>
              </a:defRPr>
            </a:lvl3pPr>
            <a:lvl4pPr marR="0" lvl="3" algn="l" rtl="0">
              <a:lnSpc>
                <a:spcPct val="90000"/>
              </a:lnSpc>
              <a:spcBef>
                <a:spcPts val="400"/>
              </a:spcBef>
              <a:spcAft>
                <a:spcPts val="0"/>
              </a:spcAft>
              <a:buClr>
                <a:schemeClr val="accent4"/>
              </a:buClr>
              <a:buSzPts val="900"/>
              <a:buFont typeface="Arial"/>
              <a:buChar char="•"/>
              <a:defRPr sz="900" b="0" i="0" u="none" strike="noStrike" cap="none">
                <a:solidFill>
                  <a:schemeClr val="accent4"/>
                </a:solidFill>
                <a:latin typeface="Arial"/>
                <a:ea typeface="Arial"/>
                <a:cs typeface="Arial"/>
                <a:sym typeface="Arial"/>
              </a:defRPr>
            </a:lvl4pPr>
            <a:lvl5pPr marR="0" lvl="4" algn="l" rtl="0">
              <a:lnSpc>
                <a:spcPct val="90000"/>
              </a:lnSpc>
              <a:spcBef>
                <a:spcPts val="400"/>
              </a:spcBef>
              <a:spcAft>
                <a:spcPts val="0"/>
              </a:spcAft>
              <a:buClr>
                <a:schemeClr val="accent4"/>
              </a:buClr>
              <a:buSzPts val="1800"/>
              <a:buFont typeface="Arial"/>
              <a:buChar char="•"/>
              <a:defRPr sz="1800" b="0" i="0" u="none" strike="noStrike" cap="none">
                <a:solidFill>
                  <a:schemeClr val="accent4"/>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7" name="Google Shape;17;p2"/>
          <p:cNvPicPr preferRelativeResize="0"/>
          <p:nvPr/>
        </p:nvPicPr>
        <p:blipFill rotWithShape="1">
          <a:blip r:embed="rId2">
            <a:alphaModFix/>
          </a:blip>
          <a:srcRect/>
          <a:stretch/>
        </p:blipFill>
        <p:spPr>
          <a:xfrm>
            <a:off x="7543800" y="4457700"/>
            <a:ext cx="1276350" cy="475086"/>
          </a:xfrm>
          <a:prstGeom prst="rect">
            <a:avLst/>
          </a:prstGeom>
          <a:noFill/>
          <a:ln>
            <a:noFill/>
          </a:ln>
        </p:spPr>
      </p:pic>
      <p:sp>
        <p:nvSpPr>
          <p:cNvPr id="18" name="Google Shape;18;p2"/>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lt1"/>
                </a:solidFill>
                <a:latin typeface="Arial"/>
                <a:ea typeface="Arial"/>
                <a:cs typeface="Arial"/>
                <a:sym typeface="Arial"/>
              </a:defRPr>
            </a:lvl1pPr>
            <a:lvl2pPr lvl="1">
              <a:buNone/>
              <a:defRPr sz="1300">
                <a:solidFill>
                  <a:schemeClr val="lt1"/>
                </a:solidFill>
                <a:latin typeface="Arial"/>
                <a:ea typeface="Arial"/>
                <a:cs typeface="Arial"/>
                <a:sym typeface="Arial"/>
              </a:defRPr>
            </a:lvl2pPr>
            <a:lvl3pPr lvl="2">
              <a:buNone/>
              <a:defRPr sz="1300">
                <a:solidFill>
                  <a:schemeClr val="lt1"/>
                </a:solidFill>
                <a:latin typeface="Arial"/>
                <a:ea typeface="Arial"/>
                <a:cs typeface="Arial"/>
                <a:sym typeface="Arial"/>
              </a:defRPr>
            </a:lvl3pPr>
            <a:lvl4pPr lvl="3">
              <a:buNone/>
              <a:defRPr sz="1300">
                <a:solidFill>
                  <a:schemeClr val="lt1"/>
                </a:solidFill>
                <a:latin typeface="Arial"/>
                <a:ea typeface="Arial"/>
                <a:cs typeface="Arial"/>
                <a:sym typeface="Arial"/>
              </a:defRPr>
            </a:lvl4pPr>
            <a:lvl5pPr lvl="4">
              <a:buNone/>
              <a:defRPr sz="1300">
                <a:solidFill>
                  <a:schemeClr val="lt1"/>
                </a:solidFill>
                <a:latin typeface="Arial"/>
                <a:ea typeface="Arial"/>
                <a:cs typeface="Arial"/>
                <a:sym typeface="Arial"/>
              </a:defRPr>
            </a:lvl5pPr>
            <a:lvl6pPr lvl="5">
              <a:buNone/>
              <a:defRPr sz="1300">
                <a:solidFill>
                  <a:schemeClr val="lt1"/>
                </a:solidFill>
                <a:latin typeface="Arial"/>
                <a:ea typeface="Arial"/>
                <a:cs typeface="Arial"/>
                <a:sym typeface="Arial"/>
              </a:defRPr>
            </a:lvl6pPr>
            <a:lvl7pPr lvl="6">
              <a:buNone/>
              <a:defRPr sz="1300">
                <a:solidFill>
                  <a:schemeClr val="lt1"/>
                </a:solidFill>
                <a:latin typeface="Arial"/>
                <a:ea typeface="Arial"/>
                <a:cs typeface="Arial"/>
                <a:sym typeface="Arial"/>
              </a:defRPr>
            </a:lvl7pPr>
            <a:lvl8pPr lvl="7">
              <a:buNone/>
              <a:defRPr sz="1300">
                <a:solidFill>
                  <a:schemeClr val="lt1"/>
                </a:solidFill>
                <a:latin typeface="Arial"/>
                <a:ea typeface="Arial"/>
                <a:cs typeface="Arial"/>
                <a:sym typeface="Arial"/>
              </a:defRPr>
            </a:lvl8pPr>
            <a:lvl9pPr lvl="8">
              <a:buNone/>
              <a:defRPr sz="13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p:cSld name="Title">
    <p:bg>
      <p:bgPr>
        <a:solidFill>
          <a:schemeClr val="lt1"/>
        </a:solidFill>
        <a:effectLst/>
      </p:bgPr>
    </p:bg>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413100" y="3382626"/>
            <a:ext cx="7295100" cy="161700"/>
          </a:xfrm>
          <a:prstGeom prst="rect">
            <a:avLst/>
          </a:prstGeom>
          <a:noFill/>
          <a:ln>
            <a:noFill/>
          </a:ln>
        </p:spPr>
        <p:txBody>
          <a:bodyPr spcFirstLastPara="1" wrap="square" lIns="0" tIns="0" rIns="0" bIns="0" anchor="t" anchorCtr="0">
            <a:noAutofit/>
          </a:bodyPr>
          <a:lstStyle>
            <a:lvl1pPr marL="457200" lvl="0" indent="-298450" algn="l" rtl="0">
              <a:lnSpc>
                <a:spcPct val="100000"/>
              </a:lnSpc>
              <a:spcBef>
                <a:spcPts val="200"/>
              </a:spcBef>
              <a:spcAft>
                <a:spcPts val="0"/>
              </a:spcAft>
              <a:buSzPts val="1100"/>
              <a:buChar char="​"/>
              <a:defRPr sz="110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sp>
        <p:nvSpPr>
          <p:cNvPr id="68" name="Google Shape;68;p12"/>
          <p:cNvSpPr txBox="1">
            <a:spLocks noGrp="1"/>
          </p:cNvSpPr>
          <p:nvPr>
            <p:ph type="subTitle" idx="2"/>
          </p:nvPr>
        </p:nvSpPr>
        <p:spPr>
          <a:xfrm>
            <a:off x="413956" y="3069419"/>
            <a:ext cx="7295100" cy="230700"/>
          </a:xfrm>
          <a:prstGeom prst="rect">
            <a:avLst/>
          </a:prstGeom>
          <a:noFill/>
          <a:ln>
            <a:noFill/>
          </a:ln>
        </p:spPr>
        <p:txBody>
          <a:bodyPr spcFirstLastPara="1" wrap="square" lIns="0" tIns="0" rIns="0" bIns="0" anchor="t" anchorCtr="0">
            <a:noAutofit/>
          </a:bodyPr>
          <a:lstStyle>
            <a:lvl1pPr lvl="0" algn="l" rtl="0">
              <a:lnSpc>
                <a:spcPct val="100000"/>
              </a:lnSpc>
              <a:spcBef>
                <a:spcPts val="200"/>
              </a:spcBef>
              <a:spcAft>
                <a:spcPts val="0"/>
              </a:spcAft>
              <a:buSzPts val="1500"/>
              <a:buChar char="​"/>
              <a:defRPr sz="1500"/>
            </a:lvl1pPr>
            <a:lvl2pPr lvl="1" algn="l" rtl="0">
              <a:lnSpc>
                <a:spcPct val="100000"/>
              </a:lnSpc>
              <a:spcBef>
                <a:spcPts val="200"/>
              </a:spcBef>
              <a:spcAft>
                <a:spcPts val="0"/>
              </a:spcAft>
              <a:buSzPts val="1500"/>
              <a:buChar char="•"/>
              <a:defRPr/>
            </a:lvl2pPr>
            <a:lvl3pPr lvl="2" algn="l" rtl="0">
              <a:lnSpc>
                <a:spcPct val="100000"/>
              </a:lnSpc>
              <a:spcBef>
                <a:spcPts val="200"/>
              </a:spcBef>
              <a:spcAft>
                <a:spcPts val="0"/>
              </a:spcAft>
              <a:buSzPts val="1500"/>
              <a:buChar char="‒"/>
              <a:defRPr/>
            </a:lvl3pPr>
            <a:lvl4pPr lvl="3" algn="l" rtl="0">
              <a:lnSpc>
                <a:spcPct val="100000"/>
              </a:lnSpc>
              <a:spcBef>
                <a:spcPts val="200"/>
              </a:spcBef>
              <a:spcAft>
                <a:spcPts val="0"/>
              </a:spcAft>
              <a:buSzPts val="1400"/>
              <a:buChar char="•"/>
              <a:defRPr/>
            </a:lvl4pPr>
            <a:lvl5pPr lvl="4" algn="l" rtl="0">
              <a:lnSpc>
                <a:spcPct val="100000"/>
              </a:lnSpc>
              <a:spcBef>
                <a:spcPts val="200"/>
              </a:spcBef>
              <a:spcAft>
                <a:spcPts val="0"/>
              </a:spcAft>
              <a:buSzPts val="1400"/>
              <a:buChar char="̶"/>
              <a:defRPr/>
            </a:lvl5pPr>
            <a:lvl6pPr lvl="5" algn="l" rtl="0">
              <a:lnSpc>
                <a:spcPct val="100000"/>
              </a:lnSpc>
              <a:spcBef>
                <a:spcPts val="200"/>
              </a:spcBef>
              <a:spcAft>
                <a:spcPts val="0"/>
              </a:spcAft>
              <a:buClr>
                <a:schemeClr val="dk1"/>
              </a:buClr>
              <a:buSzPts val="1400"/>
              <a:buChar char="▫"/>
              <a:defRPr/>
            </a:lvl6pPr>
            <a:lvl7pPr lvl="6" algn="l" rtl="0">
              <a:lnSpc>
                <a:spcPct val="100000"/>
              </a:lnSpc>
              <a:spcBef>
                <a:spcPts val="200"/>
              </a:spcBef>
              <a:spcAft>
                <a:spcPts val="0"/>
              </a:spcAft>
              <a:buClr>
                <a:schemeClr val="dk1"/>
              </a:buClr>
              <a:buSzPts val="1400"/>
              <a:buChar char="▫"/>
              <a:defRPr/>
            </a:lvl7pPr>
            <a:lvl8pPr lvl="7" algn="l" rtl="0">
              <a:lnSpc>
                <a:spcPct val="100000"/>
              </a:lnSpc>
              <a:spcBef>
                <a:spcPts val="200"/>
              </a:spcBef>
              <a:spcAft>
                <a:spcPts val="0"/>
              </a:spcAft>
              <a:buClr>
                <a:schemeClr val="dk1"/>
              </a:buClr>
              <a:buSzPts val="1400"/>
              <a:buChar char="▫"/>
              <a:defRPr/>
            </a:lvl8pPr>
            <a:lvl9pPr lvl="8" algn="l" rtl="0">
              <a:lnSpc>
                <a:spcPct val="100000"/>
              </a:lnSpc>
              <a:spcBef>
                <a:spcPts val="200"/>
              </a:spcBef>
              <a:spcAft>
                <a:spcPts val="200"/>
              </a:spcAft>
              <a:buClr>
                <a:schemeClr val="dk1"/>
              </a:buClr>
              <a:buSzPts val="1400"/>
              <a:buChar char="▫"/>
              <a:defRPr/>
            </a:lvl9pPr>
          </a:lstStyle>
          <a:p>
            <a:endParaRPr/>
          </a:p>
        </p:txBody>
      </p:sp>
      <p:sp>
        <p:nvSpPr>
          <p:cNvPr id="69" name="Google Shape;69;p12"/>
          <p:cNvSpPr txBox="1">
            <a:spLocks noGrp="1"/>
          </p:cNvSpPr>
          <p:nvPr>
            <p:ph type="title"/>
          </p:nvPr>
        </p:nvSpPr>
        <p:spPr>
          <a:xfrm>
            <a:off x="413956" y="2470804"/>
            <a:ext cx="7295100" cy="507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3300"/>
              <a:buFont typeface="Arial"/>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70" name="Google Shape;70;p12"/>
          <p:cNvGrpSpPr/>
          <p:nvPr/>
        </p:nvGrpSpPr>
        <p:grpSpPr>
          <a:xfrm>
            <a:off x="413956" y="190982"/>
            <a:ext cx="935007" cy="1192526"/>
            <a:chOff x="2028961" y="254643"/>
            <a:chExt cx="1246676" cy="1590034"/>
          </a:xfrm>
        </p:grpSpPr>
        <p:pic>
          <p:nvPicPr>
            <p:cNvPr id="71" name="Google Shape;71;p12" descr="Knowledge Map™ - Johns Hopkins Institute for Education Policy"/>
            <p:cNvPicPr preferRelativeResize="0"/>
            <p:nvPr/>
          </p:nvPicPr>
          <p:blipFill rotWithShape="1">
            <a:blip r:embed="rId2">
              <a:alphaModFix/>
            </a:blip>
            <a:srcRect l="38065" t="18845" b="17553"/>
            <a:stretch/>
          </p:blipFill>
          <p:spPr>
            <a:xfrm>
              <a:off x="2028961" y="1336749"/>
              <a:ext cx="1246676" cy="507928"/>
            </a:xfrm>
            <a:prstGeom prst="rect">
              <a:avLst/>
            </a:prstGeom>
            <a:noFill/>
            <a:ln>
              <a:noFill/>
            </a:ln>
          </p:spPr>
        </p:pic>
        <p:pic>
          <p:nvPicPr>
            <p:cNvPr id="72" name="Google Shape;72;p12" descr="Knowledge Map™ - Johns Hopkins Institute for Education Policy"/>
            <p:cNvPicPr preferRelativeResize="0"/>
            <p:nvPr/>
          </p:nvPicPr>
          <p:blipFill rotWithShape="1">
            <a:blip r:embed="rId2">
              <a:alphaModFix/>
            </a:blip>
            <a:srcRect r="62218"/>
            <a:stretch/>
          </p:blipFill>
          <p:spPr>
            <a:xfrm>
              <a:off x="2183796" y="254643"/>
              <a:ext cx="925887" cy="972274"/>
            </a:xfrm>
            <a:prstGeom prst="rect">
              <a:avLst/>
            </a:prstGeom>
            <a:noFill/>
            <a:ln>
              <a:noFill/>
            </a:ln>
          </p:spPr>
        </p:pic>
      </p:grpSp>
      <p:pic>
        <p:nvPicPr>
          <p:cNvPr id="73" name="Google Shape;73;p12"/>
          <p:cNvPicPr preferRelativeResize="0"/>
          <p:nvPr/>
        </p:nvPicPr>
        <p:blipFill rotWithShape="1">
          <a:blip r:embed="rId3">
            <a:alphaModFix/>
          </a:blip>
          <a:srcRect/>
          <a:stretch/>
        </p:blipFill>
        <p:spPr>
          <a:xfrm>
            <a:off x="1598748" y="523368"/>
            <a:ext cx="1794629" cy="860140"/>
          </a:xfrm>
          <a:prstGeom prst="rect">
            <a:avLst/>
          </a:prstGeom>
          <a:noFill/>
          <a:ln>
            <a:noFill/>
          </a:ln>
        </p:spPr>
      </p:pic>
      <p:sp>
        <p:nvSpPr>
          <p:cNvPr id="74" name="Google Shape;74;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Default">
  <p:cSld name="1_Default">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16052" y="129159"/>
            <a:ext cx="8311800" cy="548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3"/>
          <p:cNvSpPr txBox="1">
            <a:spLocks noGrp="1"/>
          </p:cNvSpPr>
          <p:nvPr>
            <p:ph type="body" idx="1"/>
          </p:nvPr>
        </p:nvSpPr>
        <p:spPr>
          <a:xfrm>
            <a:off x="416051" y="31198"/>
            <a:ext cx="28824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sp>
        <p:nvSpPr>
          <p:cNvPr id="78" name="Google Shape;78;p13"/>
          <p:cNvSpPr txBox="1">
            <a:spLocks noGrp="1"/>
          </p:cNvSpPr>
          <p:nvPr>
            <p:ph type="sldNum" idx="12"/>
          </p:nvPr>
        </p:nvSpPr>
        <p:spPr>
          <a:xfrm>
            <a:off x="8462000" y="4749850"/>
            <a:ext cx="6432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4">
  <p:cSld name="1/4">
    <p:spTree>
      <p:nvGrpSpPr>
        <p:cNvPr id="1" name="Shape 79"/>
        <p:cNvGrpSpPr/>
        <p:nvPr/>
      </p:nvGrpSpPr>
      <p:grpSpPr>
        <a:xfrm>
          <a:off x="0" y="0"/>
          <a:ext cx="0" cy="0"/>
          <a:chOff x="0" y="0"/>
          <a:chExt cx="0" cy="0"/>
        </a:xfrm>
      </p:grpSpPr>
      <p:sp>
        <p:nvSpPr>
          <p:cNvPr id="80" name="Google Shape;80;p14"/>
          <p:cNvSpPr/>
          <p:nvPr/>
        </p:nvSpPr>
        <p:spPr>
          <a:xfrm>
            <a:off x="2560320" y="0"/>
            <a:ext cx="6583800" cy="5143500"/>
          </a:xfrm>
          <a:prstGeom prst="rect">
            <a:avLst/>
          </a:prstGeom>
          <a:solidFill>
            <a:srgbClr val="EAEAEA"/>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400" b="0" i="0" u="none" strike="noStrike" cap="none">
              <a:solidFill>
                <a:srgbClr val="F0F0F0"/>
              </a:solidFill>
              <a:latin typeface="Arial"/>
              <a:ea typeface="Arial"/>
              <a:cs typeface="Arial"/>
              <a:sym typeface="Arial"/>
            </a:endParaRPr>
          </a:p>
        </p:txBody>
      </p:sp>
      <p:sp>
        <p:nvSpPr>
          <p:cNvPr id="81" name="Google Shape;81;p14"/>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i="0" u="none" strike="noStrike" cap="none">
                <a:solidFill>
                  <a:schemeClr val="dk1"/>
                </a:solidFill>
                <a:latin typeface="Arial"/>
                <a:ea typeface="Arial"/>
                <a:cs typeface="Arial"/>
                <a:sym typeface="Arial"/>
              </a:rPr>
              <a:t>‹#›</a:t>
            </a:fld>
            <a:endParaRPr sz="700" b="0" i="0" u="none" strike="noStrike" cap="none">
              <a:solidFill>
                <a:schemeClr val="dk1"/>
              </a:solidFill>
              <a:latin typeface="Arial"/>
              <a:ea typeface="Arial"/>
              <a:cs typeface="Arial"/>
              <a:sym typeface="Arial"/>
            </a:endParaRPr>
          </a:p>
        </p:txBody>
      </p:sp>
      <p:sp>
        <p:nvSpPr>
          <p:cNvPr id="82" name="Google Shape;82;p14"/>
          <p:cNvSpPr txBox="1">
            <a:spLocks noGrp="1"/>
          </p:cNvSpPr>
          <p:nvPr>
            <p:ph type="title"/>
          </p:nvPr>
        </p:nvSpPr>
        <p:spPr>
          <a:xfrm>
            <a:off x="416052" y="2058277"/>
            <a:ext cx="1885800" cy="5772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1900"/>
              <a:buFont typeface="Arial"/>
              <a:buNone/>
              <a:defRPr>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4"/>
          <p:cNvSpPr txBox="1">
            <a:spLocks noGrp="1"/>
          </p:cNvSpPr>
          <p:nvPr>
            <p:ph type="subTitle" idx="1"/>
          </p:nvPr>
        </p:nvSpPr>
        <p:spPr>
          <a:xfrm>
            <a:off x="416052" y="2744733"/>
            <a:ext cx="1885800" cy="415500"/>
          </a:xfrm>
          <a:prstGeom prst="rect">
            <a:avLst/>
          </a:prstGeom>
          <a:noFill/>
          <a:ln>
            <a:noFill/>
          </a:ln>
        </p:spPr>
        <p:txBody>
          <a:bodyPr spcFirstLastPara="1" wrap="square" lIns="0" tIns="0" rIns="0" bIns="0" anchor="t" anchorCtr="0">
            <a:noAutofit/>
          </a:bodyPr>
          <a:lstStyle>
            <a:lvl1pPr lvl="0" algn="l" rtl="0">
              <a:lnSpc>
                <a:spcPct val="100000"/>
              </a:lnSpc>
              <a:spcBef>
                <a:spcPts val="200"/>
              </a:spcBef>
              <a:spcAft>
                <a:spcPts val="0"/>
              </a:spcAft>
              <a:buSzPts val="1400"/>
              <a:buNone/>
              <a:defRPr sz="1400" b="0">
                <a:solidFill>
                  <a:schemeClr val="dk1"/>
                </a:solidFill>
              </a:defRPr>
            </a:lvl1pPr>
            <a:lvl2pPr lvl="1" algn="ctr" rtl="0">
              <a:lnSpc>
                <a:spcPct val="100000"/>
              </a:lnSpc>
              <a:spcBef>
                <a:spcPts val="200"/>
              </a:spcBef>
              <a:spcAft>
                <a:spcPts val="0"/>
              </a:spcAft>
              <a:buSzPts val="1700"/>
              <a:buNone/>
              <a:defRPr sz="1500"/>
            </a:lvl2pPr>
            <a:lvl3pPr lvl="2" algn="ctr" rtl="0">
              <a:lnSpc>
                <a:spcPct val="100000"/>
              </a:lnSpc>
              <a:spcBef>
                <a:spcPts val="200"/>
              </a:spcBef>
              <a:spcAft>
                <a:spcPts val="0"/>
              </a:spcAft>
              <a:buSzPts val="1500"/>
              <a:buNone/>
              <a:defRPr sz="1400"/>
            </a:lvl3pPr>
            <a:lvl4pPr lvl="3" algn="ctr" rtl="0">
              <a:lnSpc>
                <a:spcPct val="100000"/>
              </a:lnSpc>
              <a:spcBef>
                <a:spcPts val="200"/>
              </a:spcBef>
              <a:spcAft>
                <a:spcPts val="0"/>
              </a:spcAft>
              <a:buSzPts val="1200"/>
              <a:buNone/>
              <a:defRPr sz="1200"/>
            </a:lvl4pPr>
            <a:lvl5pPr lvl="4" algn="ctr" rtl="0">
              <a:lnSpc>
                <a:spcPct val="100000"/>
              </a:lnSpc>
              <a:spcBef>
                <a:spcPts val="200"/>
              </a:spcBef>
              <a:spcAft>
                <a:spcPts val="0"/>
              </a:spcAft>
              <a:buSzPts val="1200"/>
              <a:buNone/>
              <a:defRPr sz="1200"/>
            </a:lvl5pPr>
            <a:lvl6pPr lvl="5" algn="ctr" rtl="0">
              <a:lnSpc>
                <a:spcPct val="100000"/>
              </a:lnSpc>
              <a:spcBef>
                <a:spcPts val="200"/>
              </a:spcBef>
              <a:spcAft>
                <a:spcPts val="0"/>
              </a:spcAft>
              <a:buClr>
                <a:schemeClr val="dk1"/>
              </a:buClr>
              <a:buSzPts val="1200"/>
              <a:buNone/>
              <a:defRPr sz="1200"/>
            </a:lvl6pPr>
            <a:lvl7pPr lvl="6" algn="ctr" rtl="0">
              <a:lnSpc>
                <a:spcPct val="100000"/>
              </a:lnSpc>
              <a:spcBef>
                <a:spcPts val="200"/>
              </a:spcBef>
              <a:spcAft>
                <a:spcPts val="0"/>
              </a:spcAft>
              <a:buClr>
                <a:schemeClr val="dk1"/>
              </a:buClr>
              <a:buSzPts val="1200"/>
              <a:buNone/>
              <a:defRPr sz="1200"/>
            </a:lvl7pPr>
            <a:lvl8pPr lvl="7" algn="ctr" rtl="0">
              <a:lnSpc>
                <a:spcPct val="100000"/>
              </a:lnSpc>
              <a:spcBef>
                <a:spcPts val="200"/>
              </a:spcBef>
              <a:spcAft>
                <a:spcPts val="0"/>
              </a:spcAft>
              <a:buClr>
                <a:schemeClr val="dk1"/>
              </a:buClr>
              <a:buSzPts val="1200"/>
              <a:buNone/>
              <a:defRPr sz="1200"/>
            </a:lvl8pPr>
            <a:lvl9pPr lvl="8" algn="ctr" rtl="0">
              <a:lnSpc>
                <a:spcPct val="100000"/>
              </a:lnSpc>
              <a:spcBef>
                <a:spcPts val="200"/>
              </a:spcBef>
              <a:spcAft>
                <a:spcPts val="200"/>
              </a:spcAft>
              <a:buClr>
                <a:schemeClr val="dk1"/>
              </a:buClr>
              <a:buSzPts val="1200"/>
              <a:buNone/>
              <a:defRPr sz="1200"/>
            </a:lvl9pPr>
          </a:lstStyle>
          <a:p>
            <a:endParaRPr/>
          </a:p>
        </p:txBody>
      </p:sp>
      <p:sp>
        <p:nvSpPr>
          <p:cNvPr id="84" name="Google Shape;84;p14"/>
          <p:cNvSpPr txBox="1">
            <a:spLocks noGrp="1"/>
          </p:cNvSpPr>
          <p:nvPr>
            <p:ph type="body" idx="2"/>
          </p:nvPr>
        </p:nvSpPr>
        <p:spPr>
          <a:xfrm>
            <a:off x="416051" y="31198"/>
            <a:ext cx="18858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grpSp>
        <p:nvGrpSpPr>
          <p:cNvPr id="85" name="Google Shape;85;p14"/>
          <p:cNvGrpSpPr/>
          <p:nvPr/>
        </p:nvGrpSpPr>
        <p:grpSpPr>
          <a:xfrm>
            <a:off x="6885235" y="4638308"/>
            <a:ext cx="1599159" cy="363912"/>
            <a:chOff x="8923715" y="6184411"/>
            <a:chExt cx="2132212" cy="485216"/>
          </a:xfrm>
        </p:grpSpPr>
        <p:pic>
          <p:nvPicPr>
            <p:cNvPr id="86" name="Google Shape;86;p14" descr="Knowledge Map™ - Johns Hopkins Institute for Education Policy"/>
            <p:cNvPicPr preferRelativeResize="0"/>
            <p:nvPr/>
          </p:nvPicPr>
          <p:blipFill rotWithShape="1">
            <a:blip r:embed="rId2">
              <a:alphaModFix/>
            </a:blip>
            <a:srcRect t="7962" b="6691"/>
            <a:stretch/>
          </p:blipFill>
          <p:spPr>
            <a:xfrm>
              <a:off x="8923715" y="6327881"/>
              <a:ext cx="1009273" cy="341746"/>
            </a:xfrm>
            <a:prstGeom prst="rect">
              <a:avLst/>
            </a:prstGeom>
            <a:noFill/>
            <a:ln>
              <a:noFill/>
            </a:ln>
          </p:spPr>
        </p:pic>
        <p:pic>
          <p:nvPicPr>
            <p:cNvPr id="87" name="Google Shape;87;p14" descr="PSEL 2015 and Promoting School Leadership for Students with ..."/>
            <p:cNvPicPr preferRelativeResize="0"/>
            <p:nvPr/>
          </p:nvPicPr>
          <p:blipFill rotWithShape="1">
            <a:blip r:embed="rId3">
              <a:alphaModFix/>
            </a:blip>
            <a:srcRect t="7270" b="22137"/>
            <a:stretch/>
          </p:blipFill>
          <p:spPr>
            <a:xfrm>
              <a:off x="10096165" y="6184411"/>
              <a:ext cx="959762" cy="451690"/>
            </a:xfrm>
            <a:prstGeom prst="rect">
              <a:avLst/>
            </a:prstGeom>
            <a:noFill/>
            <a:ln>
              <a:noFill/>
            </a:ln>
          </p:spPr>
        </p:pic>
      </p:grpSp>
      <p:sp>
        <p:nvSpPr>
          <p:cNvPr id="88" name="Google Shape;88;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3">
  <p:cSld name="2/3">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416052" y="129159"/>
            <a:ext cx="5226000" cy="548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 name="Google Shape;91;p15"/>
          <p:cNvSpPr/>
          <p:nvPr/>
        </p:nvSpPr>
        <p:spPr>
          <a:xfrm>
            <a:off x="5872734" y="0"/>
            <a:ext cx="3271200" cy="5143500"/>
          </a:xfrm>
          <a:prstGeom prst="rect">
            <a:avLst/>
          </a:prstGeom>
          <a:solidFill>
            <a:srgbClr val="EAEAEA"/>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400" b="0" i="0" u="none" strike="noStrike" cap="none">
              <a:solidFill>
                <a:srgbClr val="F0F0F0"/>
              </a:solidFill>
              <a:latin typeface="Arial"/>
              <a:ea typeface="Arial"/>
              <a:cs typeface="Arial"/>
              <a:sym typeface="Arial"/>
            </a:endParaRPr>
          </a:p>
        </p:txBody>
      </p:sp>
      <p:sp>
        <p:nvSpPr>
          <p:cNvPr id="92" name="Google Shape;92;p15"/>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i="0" u="none" strike="noStrike" cap="none">
                <a:solidFill>
                  <a:schemeClr val="dk1"/>
                </a:solidFill>
                <a:latin typeface="Arial"/>
                <a:ea typeface="Arial"/>
                <a:cs typeface="Arial"/>
                <a:sym typeface="Arial"/>
              </a:rPr>
              <a:t>‹#›</a:t>
            </a:fld>
            <a:endParaRPr sz="700" b="0" i="0" u="none" strike="noStrike" cap="none">
              <a:solidFill>
                <a:schemeClr val="dk1"/>
              </a:solidFill>
              <a:latin typeface="Arial"/>
              <a:ea typeface="Arial"/>
              <a:cs typeface="Arial"/>
              <a:sym typeface="Arial"/>
            </a:endParaRPr>
          </a:p>
        </p:txBody>
      </p:sp>
      <p:sp>
        <p:nvSpPr>
          <p:cNvPr id="93" name="Google Shape;93;p15"/>
          <p:cNvSpPr txBox="1">
            <a:spLocks noGrp="1"/>
          </p:cNvSpPr>
          <p:nvPr>
            <p:ph type="subTitle" idx="1"/>
          </p:nvPr>
        </p:nvSpPr>
        <p:spPr>
          <a:xfrm>
            <a:off x="416052" y="663544"/>
            <a:ext cx="5226000" cy="207600"/>
          </a:xfrm>
          <a:prstGeom prst="rect">
            <a:avLst/>
          </a:prstGeom>
          <a:noFill/>
          <a:ln>
            <a:noFill/>
          </a:ln>
        </p:spPr>
        <p:txBody>
          <a:bodyPr spcFirstLastPara="1" wrap="square" lIns="0" tIns="0" rIns="0" bIns="0" anchor="t" anchorCtr="0">
            <a:noAutofit/>
          </a:bodyPr>
          <a:lstStyle>
            <a:lvl1pPr lvl="0" algn="l" rtl="0">
              <a:lnSpc>
                <a:spcPct val="100000"/>
              </a:lnSpc>
              <a:spcBef>
                <a:spcPts val="200"/>
              </a:spcBef>
              <a:spcAft>
                <a:spcPts val="0"/>
              </a:spcAft>
              <a:buSzPts val="1400"/>
              <a:buNone/>
              <a:defRPr sz="1400" b="0">
                <a:solidFill>
                  <a:schemeClr val="dk1"/>
                </a:solidFill>
              </a:defRPr>
            </a:lvl1pPr>
            <a:lvl2pPr lvl="1" algn="ctr" rtl="0">
              <a:lnSpc>
                <a:spcPct val="100000"/>
              </a:lnSpc>
              <a:spcBef>
                <a:spcPts val="200"/>
              </a:spcBef>
              <a:spcAft>
                <a:spcPts val="0"/>
              </a:spcAft>
              <a:buSzPts val="1700"/>
              <a:buNone/>
              <a:defRPr sz="1500"/>
            </a:lvl2pPr>
            <a:lvl3pPr lvl="2" algn="ctr" rtl="0">
              <a:lnSpc>
                <a:spcPct val="100000"/>
              </a:lnSpc>
              <a:spcBef>
                <a:spcPts val="200"/>
              </a:spcBef>
              <a:spcAft>
                <a:spcPts val="0"/>
              </a:spcAft>
              <a:buSzPts val="1500"/>
              <a:buNone/>
              <a:defRPr sz="1400"/>
            </a:lvl3pPr>
            <a:lvl4pPr lvl="3" algn="ctr" rtl="0">
              <a:lnSpc>
                <a:spcPct val="100000"/>
              </a:lnSpc>
              <a:spcBef>
                <a:spcPts val="200"/>
              </a:spcBef>
              <a:spcAft>
                <a:spcPts val="0"/>
              </a:spcAft>
              <a:buSzPts val="1200"/>
              <a:buNone/>
              <a:defRPr sz="1200"/>
            </a:lvl4pPr>
            <a:lvl5pPr lvl="4" algn="ctr" rtl="0">
              <a:lnSpc>
                <a:spcPct val="100000"/>
              </a:lnSpc>
              <a:spcBef>
                <a:spcPts val="200"/>
              </a:spcBef>
              <a:spcAft>
                <a:spcPts val="0"/>
              </a:spcAft>
              <a:buSzPts val="1200"/>
              <a:buNone/>
              <a:defRPr sz="1200"/>
            </a:lvl5pPr>
            <a:lvl6pPr lvl="5" algn="ctr" rtl="0">
              <a:lnSpc>
                <a:spcPct val="100000"/>
              </a:lnSpc>
              <a:spcBef>
                <a:spcPts val="200"/>
              </a:spcBef>
              <a:spcAft>
                <a:spcPts val="0"/>
              </a:spcAft>
              <a:buClr>
                <a:schemeClr val="dk1"/>
              </a:buClr>
              <a:buSzPts val="1200"/>
              <a:buNone/>
              <a:defRPr sz="1200"/>
            </a:lvl6pPr>
            <a:lvl7pPr lvl="6" algn="ctr" rtl="0">
              <a:lnSpc>
                <a:spcPct val="100000"/>
              </a:lnSpc>
              <a:spcBef>
                <a:spcPts val="200"/>
              </a:spcBef>
              <a:spcAft>
                <a:spcPts val="0"/>
              </a:spcAft>
              <a:buClr>
                <a:schemeClr val="dk1"/>
              </a:buClr>
              <a:buSzPts val="1200"/>
              <a:buNone/>
              <a:defRPr sz="1200"/>
            </a:lvl7pPr>
            <a:lvl8pPr lvl="7" algn="ctr" rtl="0">
              <a:lnSpc>
                <a:spcPct val="100000"/>
              </a:lnSpc>
              <a:spcBef>
                <a:spcPts val="200"/>
              </a:spcBef>
              <a:spcAft>
                <a:spcPts val="0"/>
              </a:spcAft>
              <a:buClr>
                <a:schemeClr val="dk1"/>
              </a:buClr>
              <a:buSzPts val="1200"/>
              <a:buNone/>
              <a:defRPr sz="1200"/>
            </a:lvl8pPr>
            <a:lvl9pPr lvl="8" algn="ctr" rtl="0">
              <a:lnSpc>
                <a:spcPct val="100000"/>
              </a:lnSpc>
              <a:spcBef>
                <a:spcPts val="200"/>
              </a:spcBef>
              <a:spcAft>
                <a:spcPts val="200"/>
              </a:spcAft>
              <a:buClr>
                <a:schemeClr val="dk1"/>
              </a:buClr>
              <a:buSzPts val="1200"/>
              <a:buNone/>
              <a:defRPr sz="1200"/>
            </a:lvl9pPr>
          </a:lstStyle>
          <a:p>
            <a:endParaRPr/>
          </a:p>
        </p:txBody>
      </p:sp>
      <p:sp>
        <p:nvSpPr>
          <p:cNvPr id="94" name="Google Shape;94;p15"/>
          <p:cNvSpPr txBox="1">
            <a:spLocks noGrp="1"/>
          </p:cNvSpPr>
          <p:nvPr>
            <p:ph type="body" idx="2"/>
          </p:nvPr>
        </p:nvSpPr>
        <p:spPr>
          <a:xfrm>
            <a:off x="416051" y="31198"/>
            <a:ext cx="28824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grpSp>
        <p:nvGrpSpPr>
          <p:cNvPr id="95" name="Google Shape;95;p15"/>
          <p:cNvGrpSpPr/>
          <p:nvPr/>
        </p:nvGrpSpPr>
        <p:grpSpPr>
          <a:xfrm>
            <a:off x="6885235" y="4638308"/>
            <a:ext cx="1599159" cy="363912"/>
            <a:chOff x="8923715" y="6184411"/>
            <a:chExt cx="2132212" cy="485216"/>
          </a:xfrm>
        </p:grpSpPr>
        <p:pic>
          <p:nvPicPr>
            <p:cNvPr id="96" name="Google Shape;96;p15" descr="Knowledge Map™ - Johns Hopkins Institute for Education Policy"/>
            <p:cNvPicPr preferRelativeResize="0"/>
            <p:nvPr/>
          </p:nvPicPr>
          <p:blipFill rotWithShape="1">
            <a:blip r:embed="rId2">
              <a:alphaModFix/>
            </a:blip>
            <a:srcRect t="7962" b="6691"/>
            <a:stretch/>
          </p:blipFill>
          <p:spPr>
            <a:xfrm>
              <a:off x="8923715" y="6327881"/>
              <a:ext cx="1009273" cy="341746"/>
            </a:xfrm>
            <a:prstGeom prst="rect">
              <a:avLst/>
            </a:prstGeom>
            <a:noFill/>
            <a:ln>
              <a:noFill/>
            </a:ln>
          </p:spPr>
        </p:pic>
        <p:pic>
          <p:nvPicPr>
            <p:cNvPr id="97" name="Google Shape;97;p15" descr="PSEL 2015 and Promoting School Leadership for Students with ..."/>
            <p:cNvPicPr preferRelativeResize="0"/>
            <p:nvPr/>
          </p:nvPicPr>
          <p:blipFill rotWithShape="1">
            <a:blip r:embed="rId3">
              <a:alphaModFix/>
            </a:blip>
            <a:srcRect t="7270" b="22137"/>
            <a:stretch/>
          </p:blipFill>
          <p:spPr>
            <a:xfrm>
              <a:off x="10096165" y="6184411"/>
              <a:ext cx="959762" cy="451690"/>
            </a:xfrm>
            <a:prstGeom prst="rect">
              <a:avLst/>
            </a:prstGeom>
            <a:noFill/>
            <a:ln>
              <a:noFill/>
            </a:ln>
          </p:spPr>
        </p:pic>
      </p:grpSp>
      <p:sp>
        <p:nvSpPr>
          <p:cNvPr id="98" name="Google Shape;98;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efault">
  <p:cSld name="2_Default">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416052" y="129159"/>
            <a:ext cx="8311800" cy="548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16"/>
          <p:cNvSpPr txBox="1">
            <a:spLocks noGrp="1"/>
          </p:cNvSpPr>
          <p:nvPr>
            <p:ph type="subTitle" idx="1"/>
          </p:nvPr>
        </p:nvSpPr>
        <p:spPr>
          <a:xfrm>
            <a:off x="416052" y="663544"/>
            <a:ext cx="8311800" cy="207600"/>
          </a:xfrm>
          <a:prstGeom prst="rect">
            <a:avLst/>
          </a:prstGeom>
          <a:noFill/>
          <a:ln>
            <a:noFill/>
          </a:ln>
        </p:spPr>
        <p:txBody>
          <a:bodyPr spcFirstLastPara="1" wrap="square" lIns="0" tIns="0" rIns="0" bIns="0" anchor="t" anchorCtr="0">
            <a:noAutofit/>
          </a:bodyPr>
          <a:lstStyle>
            <a:lvl1pPr lvl="0" algn="l" rtl="0">
              <a:lnSpc>
                <a:spcPct val="100000"/>
              </a:lnSpc>
              <a:spcBef>
                <a:spcPts val="200"/>
              </a:spcBef>
              <a:spcAft>
                <a:spcPts val="0"/>
              </a:spcAft>
              <a:buSzPts val="1400"/>
              <a:buNone/>
              <a:defRPr sz="1400" b="0">
                <a:solidFill>
                  <a:schemeClr val="dk1"/>
                </a:solidFill>
              </a:defRPr>
            </a:lvl1pPr>
            <a:lvl2pPr lvl="1" algn="ctr" rtl="0">
              <a:lnSpc>
                <a:spcPct val="100000"/>
              </a:lnSpc>
              <a:spcBef>
                <a:spcPts val="200"/>
              </a:spcBef>
              <a:spcAft>
                <a:spcPts val="0"/>
              </a:spcAft>
              <a:buSzPts val="1700"/>
              <a:buNone/>
              <a:defRPr sz="1500"/>
            </a:lvl2pPr>
            <a:lvl3pPr lvl="2" algn="ctr" rtl="0">
              <a:lnSpc>
                <a:spcPct val="100000"/>
              </a:lnSpc>
              <a:spcBef>
                <a:spcPts val="200"/>
              </a:spcBef>
              <a:spcAft>
                <a:spcPts val="0"/>
              </a:spcAft>
              <a:buSzPts val="1500"/>
              <a:buNone/>
              <a:defRPr sz="1400"/>
            </a:lvl3pPr>
            <a:lvl4pPr lvl="3" algn="ctr" rtl="0">
              <a:lnSpc>
                <a:spcPct val="100000"/>
              </a:lnSpc>
              <a:spcBef>
                <a:spcPts val="200"/>
              </a:spcBef>
              <a:spcAft>
                <a:spcPts val="0"/>
              </a:spcAft>
              <a:buSzPts val="1200"/>
              <a:buNone/>
              <a:defRPr sz="1200"/>
            </a:lvl4pPr>
            <a:lvl5pPr lvl="4" algn="ctr" rtl="0">
              <a:lnSpc>
                <a:spcPct val="100000"/>
              </a:lnSpc>
              <a:spcBef>
                <a:spcPts val="200"/>
              </a:spcBef>
              <a:spcAft>
                <a:spcPts val="0"/>
              </a:spcAft>
              <a:buSzPts val="1200"/>
              <a:buNone/>
              <a:defRPr sz="1200"/>
            </a:lvl5pPr>
            <a:lvl6pPr lvl="5" algn="ctr" rtl="0">
              <a:lnSpc>
                <a:spcPct val="100000"/>
              </a:lnSpc>
              <a:spcBef>
                <a:spcPts val="200"/>
              </a:spcBef>
              <a:spcAft>
                <a:spcPts val="0"/>
              </a:spcAft>
              <a:buClr>
                <a:schemeClr val="dk1"/>
              </a:buClr>
              <a:buSzPts val="1200"/>
              <a:buNone/>
              <a:defRPr sz="1200"/>
            </a:lvl6pPr>
            <a:lvl7pPr lvl="6" algn="ctr" rtl="0">
              <a:lnSpc>
                <a:spcPct val="100000"/>
              </a:lnSpc>
              <a:spcBef>
                <a:spcPts val="200"/>
              </a:spcBef>
              <a:spcAft>
                <a:spcPts val="0"/>
              </a:spcAft>
              <a:buClr>
                <a:schemeClr val="dk1"/>
              </a:buClr>
              <a:buSzPts val="1200"/>
              <a:buNone/>
              <a:defRPr sz="1200"/>
            </a:lvl7pPr>
            <a:lvl8pPr lvl="7" algn="ctr" rtl="0">
              <a:lnSpc>
                <a:spcPct val="100000"/>
              </a:lnSpc>
              <a:spcBef>
                <a:spcPts val="200"/>
              </a:spcBef>
              <a:spcAft>
                <a:spcPts val="0"/>
              </a:spcAft>
              <a:buClr>
                <a:schemeClr val="dk1"/>
              </a:buClr>
              <a:buSzPts val="1200"/>
              <a:buNone/>
              <a:defRPr sz="1200"/>
            </a:lvl8pPr>
            <a:lvl9pPr lvl="8" algn="ctr" rtl="0">
              <a:lnSpc>
                <a:spcPct val="100000"/>
              </a:lnSpc>
              <a:spcBef>
                <a:spcPts val="200"/>
              </a:spcBef>
              <a:spcAft>
                <a:spcPts val="200"/>
              </a:spcAft>
              <a:buClr>
                <a:schemeClr val="dk1"/>
              </a:buClr>
              <a:buSzPts val="1200"/>
              <a:buNone/>
              <a:defRPr sz="1200"/>
            </a:lvl9pPr>
          </a:lstStyle>
          <a:p>
            <a:endParaRPr/>
          </a:p>
        </p:txBody>
      </p:sp>
      <p:sp>
        <p:nvSpPr>
          <p:cNvPr id="102" name="Google Shape;102;p16"/>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i="0" u="none" strike="noStrike" cap="none">
                <a:solidFill>
                  <a:schemeClr val="dk1"/>
                </a:solidFill>
                <a:latin typeface="Arial"/>
                <a:ea typeface="Arial"/>
                <a:cs typeface="Arial"/>
                <a:sym typeface="Arial"/>
              </a:rPr>
              <a:t>‹#›</a:t>
            </a:fld>
            <a:endParaRPr sz="700" b="0" i="0" u="none" strike="noStrike" cap="none">
              <a:solidFill>
                <a:schemeClr val="dk1"/>
              </a:solidFill>
              <a:latin typeface="Arial"/>
              <a:ea typeface="Arial"/>
              <a:cs typeface="Arial"/>
              <a:sym typeface="Arial"/>
            </a:endParaRPr>
          </a:p>
        </p:txBody>
      </p:sp>
      <p:sp>
        <p:nvSpPr>
          <p:cNvPr id="103" name="Google Shape;103;p16"/>
          <p:cNvSpPr txBox="1">
            <a:spLocks noGrp="1"/>
          </p:cNvSpPr>
          <p:nvPr>
            <p:ph type="body" idx="2"/>
          </p:nvPr>
        </p:nvSpPr>
        <p:spPr>
          <a:xfrm>
            <a:off x="5367528" y="66989"/>
            <a:ext cx="3360300" cy="92100"/>
          </a:xfrm>
          <a:prstGeom prst="rect">
            <a:avLst/>
          </a:prstGeom>
          <a:noFill/>
          <a:ln>
            <a:noFill/>
          </a:ln>
        </p:spPr>
        <p:txBody>
          <a:bodyPr spcFirstLastPara="1" wrap="square" lIns="0" tIns="0" rIns="0" bIns="0" anchor="ctr" anchorCtr="0">
            <a:noAutofit/>
          </a:bodyPr>
          <a:lstStyle>
            <a:lvl1pPr marL="457200" lvl="0" indent="-266700" algn="r" rtl="0">
              <a:lnSpc>
                <a:spcPct val="100000"/>
              </a:lnSpc>
              <a:spcBef>
                <a:spcPts val="200"/>
              </a:spcBef>
              <a:spcAft>
                <a:spcPts val="0"/>
              </a:spcAft>
              <a:buSzPts val="600"/>
              <a:buChar char="​"/>
              <a:defRPr sz="600">
                <a:latin typeface="Arial"/>
                <a:ea typeface="Arial"/>
                <a:cs typeface="Arial"/>
                <a:sym typeface="Arial"/>
              </a:defRPr>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sp>
        <p:nvSpPr>
          <p:cNvPr id="104" name="Google Shape;104;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3">
  <p:cSld name="1/3">
    <p:spTree>
      <p:nvGrpSpPr>
        <p:cNvPr id="1" name="Shape 105"/>
        <p:cNvGrpSpPr/>
        <p:nvPr/>
      </p:nvGrpSpPr>
      <p:grpSpPr>
        <a:xfrm>
          <a:off x="0" y="0"/>
          <a:ext cx="0" cy="0"/>
          <a:chOff x="0" y="0"/>
          <a:chExt cx="0" cy="0"/>
        </a:xfrm>
      </p:grpSpPr>
      <p:sp>
        <p:nvSpPr>
          <p:cNvPr id="106" name="Google Shape;106;p17"/>
          <p:cNvSpPr/>
          <p:nvPr/>
        </p:nvSpPr>
        <p:spPr>
          <a:xfrm>
            <a:off x="3273552" y="0"/>
            <a:ext cx="5870400" cy="5143500"/>
          </a:xfrm>
          <a:prstGeom prst="rect">
            <a:avLst/>
          </a:prstGeom>
          <a:solidFill>
            <a:srgbClr val="EAEAEA"/>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400" b="0" i="0" u="none" strike="noStrike" cap="none">
              <a:solidFill>
                <a:srgbClr val="F0F0F0"/>
              </a:solidFill>
              <a:latin typeface="Arial"/>
              <a:ea typeface="Arial"/>
              <a:cs typeface="Arial"/>
              <a:sym typeface="Arial"/>
            </a:endParaRPr>
          </a:p>
        </p:txBody>
      </p:sp>
      <p:sp>
        <p:nvSpPr>
          <p:cNvPr id="107" name="Google Shape;107;p17"/>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i="0" u="none" strike="noStrike" cap="none">
                <a:solidFill>
                  <a:schemeClr val="dk1"/>
                </a:solidFill>
                <a:latin typeface="Arial"/>
                <a:ea typeface="Arial"/>
                <a:cs typeface="Arial"/>
                <a:sym typeface="Arial"/>
              </a:rPr>
              <a:t>‹#›</a:t>
            </a:fld>
            <a:endParaRPr sz="700" b="0" i="0" u="none" strike="noStrike" cap="none">
              <a:solidFill>
                <a:schemeClr val="dk1"/>
              </a:solidFill>
              <a:latin typeface="Arial"/>
              <a:ea typeface="Arial"/>
              <a:cs typeface="Arial"/>
              <a:sym typeface="Arial"/>
            </a:endParaRPr>
          </a:p>
        </p:txBody>
      </p:sp>
      <p:sp>
        <p:nvSpPr>
          <p:cNvPr id="108" name="Google Shape;108;p17"/>
          <p:cNvSpPr txBox="1">
            <a:spLocks noGrp="1"/>
          </p:cNvSpPr>
          <p:nvPr>
            <p:ph type="title"/>
          </p:nvPr>
        </p:nvSpPr>
        <p:spPr>
          <a:xfrm>
            <a:off x="416052" y="2058277"/>
            <a:ext cx="2599200" cy="5772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1900"/>
              <a:buFont typeface="Arial"/>
              <a:buNone/>
              <a:defRPr>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17"/>
          <p:cNvSpPr txBox="1">
            <a:spLocks noGrp="1"/>
          </p:cNvSpPr>
          <p:nvPr>
            <p:ph type="subTitle" idx="1"/>
          </p:nvPr>
        </p:nvSpPr>
        <p:spPr>
          <a:xfrm>
            <a:off x="416051" y="2744733"/>
            <a:ext cx="2599200" cy="207600"/>
          </a:xfrm>
          <a:prstGeom prst="rect">
            <a:avLst/>
          </a:prstGeom>
          <a:noFill/>
          <a:ln>
            <a:noFill/>
          </a:ln>
        </p:spPr>
        <p:txBody>
          <a:bodyPr spcFirstLastPara="1" wrap="square" lIns="0" tIns="0" rIns="0" bIns="0" anchor="t" anchorCtr="0">
            <a:noAutofit/>
          </a:bodyPr>
          <a:lstStyle>
            <a:lvl1pPr lvl="0" algn="l" rtl="0">
              <a:lnSpc>
                <a:spcPct val="100000"/>
              </a:lnSpc>
              <a:spcBef>
                <a:spcPts val="200"/>
              </a:spcBef>
              <a:spcAft>
                <a:spcPts val="0"/>
              </a:spcAft>
              <a:buSzPts val="1400"/>
              <a:buNone/>
              <a:defRPr sz="1400" b="0">
                <a:solidFill>
                  <a:schemeClr val="dk1"/>
                </a:solidFill>
              </a:defRPr>
            </a:lvl1pPr>
            <a:lvl2pPr lvl="1" algn="ctr" rtl="0">
              <a:lnSpc>
                <a:spcPct val="100000"/>
              </a:lnSpc>
              <a:spcBef>
                <a:spcPts val="200"/>
              </a:spcBef>
              <a:spcAft>
                <a:spcPts val="0"/>
              </a:spcAft>
              <a:buSzPts val="1700"/>
              <a:buNone/>
              <a:defRPr sz="1500"/>
            </a:lvl2pPr>
            <a:lvl3pPr lvl="2" algn="ctr" rtl="0">
              <a:lnSpc>
                <a:spcPct val="100000"/>
              </a:lnSpc>
              <a:spcBef>
                <a:spcPts val="200"/>
              </a:spcBef>
              <a:spcAft>
                <a:spcPts val="0"/>
              </a:spcAft>
              <a:buSzPts val="1500"/>
              <a:buNone/>
              <a:defRPr sz="1400"/>
            </a:lvl3pPr>
            <a:lvl4pPr lvl="3" algn="ctr" rtl="0">
              <a:lnSpc>
                <a:spcPct val="100000"/>
              </a:lnSpc>
              <a:spcBef>
                <a:spcPts val="200"/>
              </a:spcBef>
              <a:spcAft>
                <a:spcPts val="0"/>
              </a:spcAft>
              <a:buSzPts val="1200"/>
              <a:buNone/>
              <a:defRPr sz="1200"/>
            </a:lvl4pPr>
            <a:lvl5pPr lvl="4" algn="ctr" rtl="0">
              <a:lnSpc>
                <a:spcPct val="100000"/>
              </a:lnSpc>
              <a:spcBef>
                <a:spcPts val="200"/>
              </a:spcBef>
              <a:spcAft>
                <a:spcPts val="0"/>
              </a:spcAft>
              <a:buSzPts val="1200"/>
              <a:buNone/>
              <a:defRPr sz="1200"/>
            </a:lvl5pPr>
            <a:lvl6pPr lvl="5" algn="ctr" rtl="0">
              <a:lnSpc>
                <a:spcPct val="100000"/>
              </a:lnSpc>
              <a:spcBef>
                <a:spcPts val="200"/>
              </a:spcBef>
              <a:spcAft>
                <a:spcPts val="0"/>
              </a:spcAft>
              <a:buClr>
                <a:schemeClr val="dk1"/>
              </a:buClr>
              <a:buSzPts val="1200"/>
              <a:buNone/>
              <a:defRPr sz="1200"/>
            </a:lvl6pPr>
            <a:lvl7pPr lvl="6" algn="ctr" rtl="0">
              <a:lnSpc>
                <a:spcPct val="100000"/>
              </a:lnSpc>
              <a:spcBef>
                <a:spcPts val="200"/>
              </a:spcBef>
              <a:spcAft>
                <a:spcPts val="0"/>
              </a:spcAft>
              <a:buClr>
                <a:schemeClr val="dk1"/>
              </a:buClr>
              <a:buSzPts val="1200"/>
              <a:buNone/>
              <a:defRPr sz="1200"/>
            </a:lvl7pPr>
            <a:lvl8pPr lvl="7" algn="ctr" rtl="0">
              <a:lnSpc>
                <a:spcPct val="100000"/>
              </a:lnSpc>
              <a:spcBef>
                <a:spcPts val="200"/>
              </a:spcBef>
              <a:spcAft>
                <a:spcPts val="0"/>
              </a:spcAft>
              <a:buClr>
                <a:schemeClr val="dk1"/>
              </a:buClr>
              <a:buSzPts val="1200"/>
              <a:buNone/>
              <a:defRPr sz="1200"/>
            </a:lvl8pPr>
            <a:lvl9pPr lvl="8" algn="ctr" rtl="0">
              <a:lnSpc>
                <a:spcPct val="100000"/>
              </a:lnSpc>
              <a:spcBef>
                <a:spcPts val="200"/>
              </a:spcBef>
              <a:spcAft>
                <a:spcPts val="200"/>
              </a:spcAft>
              <a:buClr>
                <a:schemeClr val="dk1"/>
              </a:buClr>
              <a:buSzPts val="1200"/>
              <a:buNone/>
              <a:defRPr sz="1200"/>
            </a:lvl9pPr>
          </a:lstStyle>
          <a:p>
            <a:endParaRPr/>
          </a:p>
        </p:txBody>
      </p:sp>
      <p:sp>
        <p:nvSpPr>
          <p:cNvPr id="110" name="Google Shape;110;p17"/>
          <p:cNvSpPr txBox="1">
            <a:spLocks noGrp="1"/>
          </p:cNvSpPr>
          <p:nvPr>
            <p:ph type="body" idx="2"/>
          </p:nvPr>
        </p:nvSpPr>
        <p:spPr>
          <a:xfrm>
            <a:off x="416051" y="31198"/>
            <a:ext cx="25992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grpSp>
        <p:nvGrpSpPr>
          <p:cNvPr id="111" name="Google Shape;111;p17"/>
          <p:cNvGrpSpPr/>
          <p:nvPr/>
        </p:nvGrpSpPr>
        <p:grpSpPr>
          <a:xfrm>
            <a:off x="6885235" y="4638308"/>
            <a:ext cx="1599159" cy="363912"/>
            <a:chOff x="8923715" y="6184411"/>
            <a:chExt cx="2132212" cy="485216"/>
          </a:xfrm>
        </p:grpSpPr>
        <p:pic>
          <p:nvPicPr>
            <p:cNvPr id="112" name="Google Shape;112;p17" descr="Knowledge Map™ - Johns Hopkins Institute for Education Policy"/>
            <p:cNvPicPr preferRelativeResize="0"/>
            <p:nvPr/>
          </p:nvPicPr>
          <p:blipFill rotWithShape="1">
            <a:blip r:embed="rId2">
              <a:alphaModFix/>
            </a:blip>
            <a:srcRect t="7962" b="6691"/>
            <a:stretch/>
          </p:blipFill>
          <p:spPr>
            <a:xfrm>
              <a:off x="8923715" y="6327881"/>
              <a:ext cx="1009273" cy="341746"/>
            </a:xfrm>
            <a:prstGeom prst="rect">
              <a:avLst/>
            </a:prstGeom>
            <a:noFill/>
            <a:ln>
              <a:noFill/>
            </a:ln>
          </p:spPr>
        </p:pic>
        <p:pic>
          <p:nvPicPr>
            <p:cNvPr id="113" name="Google Shape;113;p17" descr="PSEL 2015 and Promoting School Leadership for Students with ..."/>
            <p:cNvPicPr preferRelativeResize="0"/>
            <p:nvPr/>
          </p:nvPicPr>
          <p:blipFill rotWithShape="1">
            <a:blip r:embed="rId3">
              <a:alphaModFix/>
            </a:blip>
            <a:srcRect t="7270" b="22137"/>
            <a:stretch/>
          </p:blipFill>
          <p:spPr>
            <a:xfrm>
              <a:off x="10096165" y="6184411"/>
              <a:ext cx="959762" cy="451690"/>
            </a:xfrm>
            <a:prstGeom prst="rect">
              <a:avLst/>
            </a:prstGeom>
            <a:noFill/>
            <a:ln>
              <a:noFill/>
            </a:ln>
          </p:spPr>
        </p:pic>
      </p:grpSp>
      <p:sp>
        <p:nvSpPr>
          <p:cNvPr id="114" name="Google Shape;114;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Default">
  <p:cSld name="3_Defaul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16052" y="389258"/>
            <a:ext cx="8311800" cy="288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 name="Google Shape;117;p18"/>
          <p:cNvSpPr txBox="1">
            <a:spLocks noGrp="1"/>
          </p:cNvSpPr>
          <p:nvPr>
            <p:ph type="subTitle" idx="1"/>
          </p:nvPr>
        </p:nvSpPr>
        <p:spPr>
          <a:xfrm>
            <a:off x="416052" y="688945"/>
            <a:ext cx="8311800" cy="207600"/>
          </a:xfrm>
          <a:prstGeom prst="rect">
            <a:avLst/>
          </a:prstGeom>
          <a:noFill/>
          <a:ln>
            <a:noFill/>
          </a:ln>
        </p:spPr>
        <p:txBody>
          <a:bodyPr spcFirstLastPara="1" wrap="square" lIns="0" tIns="0" rIns="0" bIns="0" anchor="t" anchorCtr="0">
            <a:noAutofit/>
          </a:bodyPr>
          <a:lstStyle>
            <a:lvl1pPr lvl="0" algn="l" rtl="0">
              <a:lnSpc>
                <a:spcPct val="100000"/>
              </a:lnSpc>
              <a:spcBef>
                <a:spcPts val="200"/>
              </a:spcBef>
              <a:spcAft>
                <a:spcPts val="0"/>
              </a:spcAft>
              <a:buSzPts val="1400"/>
              <a:buChar char="​"/>
              <a:defRPr sz="1400" b="0"/>
            </a:lvl1pPr>
            <a:lvl2pPr lvl="1" algn="l" rtl="0">
              <a:lnSpc>
                <a:spcPct val="100000"/>
              </a:lnSpc>
              <a:spcBef>
                <a:spcPts val="200"/>
              </a:spcBef>
              <a:spcAft>
                <a:spcPts val="0"/>
              </a:spcAft>
              <a:buSzPts val="1500"/>
              <a:buChar char="•"/>
              <a:defRPr/>
            </a:lvl2pPr>
            <a:lvl3pPr lvl="2" algn="l" rtl="0">
              <a:lnSpc>
                <a:spcPct val="100000"/>
              </a:lnSpc>
              <a:spcBef>
                <a:spcPts val="200"/>
              </a:spcBef>
              <a:spcAft>
                <a:spcPts val="0"/>
              </a:spcAft>
              <a:buSzPts val="1500"/>
              <a:buChar char="‒"/>
              <a:defRPr/>
            </a:lvl3pPr>
            <a:lvl4pPr lvl="3" algn="l" rtl="0">
              <a:lnSpc>
                <a:spcPct val="100000"/>
              </a:lnSpc>
              <a:spcBef>
                <a:spcPts val="200"/>
              </a:spcBef>
              <a:spcAft>
                <a:spcPts val="0"/>
              </a:spcAft>
              <a:buSzPts val="1400"/>
              <a:buChar char="•"/>
              <a:defRPr/>
            </a:lvl4pPr>
            <a:lvl5pPr lvl="4" algn="l" rtl="0">
              <a:lnSpc>
                <a:spcPct val="100000"/>
              </a:lnSpc>
              <a:spcBef>
                <a:spcPts val="200"/>
              </a:spcBef>
              <a:spcAft>
                <a:spcPts val="0"/>
              </a:spcAft>
              <a:buSzPts val="1400"/>
              <a:buChar char="̶"/>
              <a:defRPr/>
            </a:lvl5pPr>
            <a:lvl6pPr lvl="5" algn="l" rtl="0">
              <a:lnSpc>
                <a:spcPct val="100000"/>
              </a:lnSpc>
              <a:spcBef>
                <a:spcPts val="200"/>
              </a:spcBef>
              <a:spcAft>
                <a:spcPts val="0"/>
              </a:spcAft>
              <a:buClr>
                <a:schemeClr val="dk1"/>
              </a:buClr>
              <a:buSzPts val="1400"/>
              <a:buChar char="▫"/>
              <a:defRPr/>
            </a:lvl6pPr>
            <a:lvl7pPr lvl="6" algn="l" rtl="0">
              <a:lnSpc>
                <a:spcPct val="100000"/>
              </a:lnSpc>
              <a:spcBef>
                <a:spcPts val="200"/>
              </a:spcBef>
              <a:spcAft>
                <a:spcPts val="0"/>
              </a:spcAft>
              <a:buClr>
                <a:schemeClr val="dk1"/>
              </a:buClr>
              <a:buSzPts val="1400"/>
              <a:buChar char="▫"/>
              <a:defRPr/>
            </a:lvl7pPr>
            <a:lvl8pPr lvl="7" algn="l" rtl="0">
              <a:lnSpc>
                <a:spcPct val="100000"/>
              </a:lnSpc>
              <a:spcBef>
                <a:spcPts val="200"/>
              </a:spcBef>
              <a:spcAft>
                <a:spcPts val="0"/>
              </a:spcAft>
              <a:buClr>
                <a:schemeClr val="dk1"/>
              </a:buClr>
              <a:buSzPts val="1400"/>
              <a:buChar char="▫"/>
              <a:defRPr/>
            </a:lvl8pPr>
            <a:lvl9pPr lvl="8" algn="l" rtl="0">
              <a:lnSpc>
                <a:spcPct val="100000"/>
              </a:lnSpc>
              <a:spcBef>
                <a:spcPts val="200"/>
              </a:spcBef>
              <a:spcAft>
                <a:spcPts val="200"/>
              </a:spcAft>
              <a:buClr>
                <a:schemeClr val="dk1"/>
              </a:buClr>
              <a:buSzPts val="1400"/>
              <a:buChar char="▫"/>
              <a:defRPr/>
            </a:lvl9pPr>
          </a:lstStyle>
          <a:p>
            <a:endParaRPr/>
          </a:p>
        </p:txBody>
      </p:sp>
      <p:sp>
        <p:nvSpPr>
          <p:cNvPr id="118" name="Google Shape;118;p18"/>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a:solidFill>
                  <a:schemeClr val="dk1"/>
                </a:solidFill>
                <a:latin typeface="Arial"/>
                <a:ea typeface="Arial"/>
                <a:cs typeface="Arial"/>
                <a:sym typeface="Arial"/>
              </a:rPr>
              <a:t>‹#›</a:t>
            </a:fld>
            <a:endParaRPr sz="700" b="0">
              <a:solidFill>
                <a:schemeClr val="dk1"/>
              </a:solidFill>
              <a:latin typeface="Arial"/>
              <a:ea typeface="Arial"/>
              <a:cs typeface="Arial"/>
              <a:sym typeface="Arial"/>
            </a:endParaRPr>
          </a:p>
        </p:txBody>
      </p:sp>
      <p:sp>
        <p:nvSpPr>
          <p:cNvPr id="119" name="Google Shape;119;p18"/>
          <p:cNvSpPr txBox="1">
            <a:spLocks noGrp="1"/>
          </p:cNvSpPr>
          <p:nvPr>
            <p:ph type="body" idx="2"/>
          </p:nvPr>
        </p:nvSpPr>
        <p:spPr>
          <a:xfrm>
            <a:off x="416051" y="31198"/>
            <a:ext cx="28824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sp>
        <p:nvSpPr>
          <p:cNvPr id="120" name="Google Shape;120;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2">
  <p:cSld name="1/2">
    <p:spTree>
      <p:nvGrpSpPr>
        <p:cNvPr id="1" name="Shape 121"/>
        <p:cNvGrpSpPr/>
        <p:nvPr/>
      </p:nvGrpSpPr>
      <p:grpSpPr>
        <a:xfrm>
          <a:off x="0" y="0"/>
          <a:ext cx="0" cy="0"/>
          <a:chOff x="0" y="0"/>
          <a:chExt cx="0" cy="0"/>
        </a:xfrm>
      </p:grpSpPr>
      <p:sp>
        <p:nvSpPr>
          <p:cNvPr id="122" name="Google Shape;122;p19"/>
          <p:cNvSpPr/>
          <p:nvPr/>
        </p:nvSpPr>
        <p:spPr>
          <a:xfrm>
            <a:off x="4569714" y="0"/>
            <a:ext cx="4574400" cy="5143500"/>
          </a:xfrm>
          <a:prstGeom prst="rect">
            <a:avLst/>
          </a:prstGeom>
          <a:solidFill>
            <a:srgbClr val="EAEAEA"/>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400">
              <a:solidFill>
                <a:srgbClr val="F0F0F0"/>
              </a:solidFill>
              <a:latin typeface="Arial"/>
              <a:ea typeface="Arial"/>
              <a:cs typeface="Arial"/>
              <a:sym typeface="Arial"/>
            </a:endParaRPr>
          </a:p>
        </p:txBody>
      </p:sp>
      <p:sp>
        <p:nvSpPr>
          <p:cNvPr id="123" name="Google Shape;123;p19"/>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a:solidFill>
                  <a:schemeClr val="dk1"/>
                </a:solidFill>
                <a:latin typeface="Arial"/>
                <a:ea typeface="Arial"/>
                <a:cs typeface="Arial"/>
                <a:sym typeface="Arial"/>
              </a:rPr>
              <a:t>‹#›</a:t>
            </a:fld>
            <a:endParaRPr sz="700" b="0">
              <a:solidFill>
                <a:schemeClr val="dk1"/>
              </a:solidFill>
              <a:latin typeface="Arial"/>
              <a:ea typeface="Arial"/>
              <a:cs typeface="Arial"/>
              <a:sym typeface="Arial"/>
            </a:endParaRPr>
          </a:p>
        </p:txBody>
      </p:sp>
      <p:sp>
        <p:nvSpPr>
          <p:cNvPr id="124" name="Google Shape;124;p19"/>
          <p:cNvSpPr txBox="1">
            <a:spLocks noGrp="1"/>
          </p:cNvSpPr>
          <p:nvPr>
            <p:ph type="title"/>
          </p:nvPr>
        </p:nvSpPr>
        <p:spPr>
          <a:xfrm>
            <a:off x="416052" y="129159"/>
            <a:ext cx="3799500" cy="548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5" name="Google Shape;125;p19"/>
          <p:cNvSpPr txBox="1">
            <a:spLocks noGrp="1"/>
          </p:cNvSpPr>
          <p:nvPr>
            <p:ph type="subTitle" idx="1"/>
          </p:nvPr>
        </p:nvSpPr>
        <p:spPr>
          <a:xfrm>
            <a:off x="416052" y="663544"/>
            <a:ext cx="3799500" cy="207600"/>
          </a:xfrm>
          <a:prstGeom prst="rect">
            <a:avLst/>
          </a:prstGeom>
          <a:noFill/>
          <a:ln>
            <a:noFill/>
          </a:ln>
        </p:spPr>
        <p:txBody>
          <a:bodyPr spcFirstLastPara="1" wrap="square" lIns="0" tIns="0" rIns="0" bIns="0" anchor="t" anchorCtr="0">
            <a:noAutofit/>
          </a:bodyPr>
          <a:lstStyle>
            <a:lvl1pPr lvl="0" algn="l" rtl="0">
              <a:lnSpc>
                <a:spcPct val="100000"/>
              </a:lnSpc>
              <a:spcBef>
                <a:spcPts val="200"/>
              </a:spcBef>
              <a:spcAft>
                <a:spcPts val="0"/>
              </a:spcAft>
              <a:buSzPts val="1400"/>
              <a:buNone/>
              <a:defRPr sz="1400" b="0">
                <a:solidFill>
                  <a:schemeClr val="dk1"/>
                </a:solidFill>
              </a:defRPr>
            </a:lvl1pPr>
            <a:lvl2pPr lvl="1" algn="ctr" rtl="0">
              <a:lnSpc>
                <a:spcPct val="100000"/>
              </a:lnSpc>
              <a:spcBef>
                <a:spcPts val="200"/>
              </a:spcBef>
              <a:spcAft>
                <a:spcPts val="0"/>
              </a:spcAft>
              <a:buSzPts val="1700"/>
              <a:buNone/>
              <a:defRPr sz="1500"/>
            </a:lvl2pPr>
            <a:lvl3pPr lvl="2" algn="ctr" rtl="0">
              <a:lnSpc>
                <a:spcPct val="100000"/>
              </a:lnSpc>
              <a:spcBef>
                <a:spcPts val="200"/>
              </a:spcBef>
              <a:spcAft>
                <a:spcPts val="0"/>
              </a:spcAft>
              <a:buSzPts val="1500"/>
              <a:buNone/>
              <a:defRPr sz="1400"/>
            </a:lvl3pPr>
            <a:lvl4pPr lvl="3" algn="ctr" rtl="0">
              <a:lnSpc>
                <a:spcPct val="100000"/>
              </a:lnSpc>
              <a:spcBef>
                <a:spcPts val="200"/>
              </a:spcBef>
              <a:spcAft>
                <a:spcPts val="0"/>
              </a:spcAft>
              <a:buSzPts val="1200"/>
              <a:buNone/>
              <a:defRPr sz="1200"/>
            </a:lvl4pPr>
            <a:lvl5pPr lvl="4" algn="ctr" rtl="0">
              <a:lnSpc>
                <a:spcPct val="100000"/>
              </a:lnSpc>
              <a:spcBef>
                <a:spcPts val="200"/>
              </a:spcBef>
              <a:spcAft>
                <a:spcPts val="0"/>
              </a:spcAft>
              <a:buSzPts val="1200"/>
              <a:buNone/>
              <a:defRPr sz="1200"/>
            </a:lvl5pPr>
            <a:lvl6pPr lvl="5" algn="ctr" rtl="0">
              <a:lnSpc>
                <a:spcPct val="100000"/>
              </a:lnSpc>
              <a:spcBef>
                <a:spcPts val="200"/>
              </a:spcBef>
              <a:spcAft>
                <a:spcPts val="0"/>
              </a:spcAft>
              <a:buClr>
                <a:schemeClr val="dk1"/>
              </a:buClr>
              <a:buSzPts val="1200"/>
              <a:buNone/>
              <a:defRPr sz="1200"/>
            </a:lvl6pPr>
            <a:lvl7pPr lvl="6" algn="ctr" rtl="0">
              <a:lnSpc>
                <a:spcPct val="100000"/>
              </a:lnSpc>
              <a:spcBef>
                <a:spcPts val="200"/>
              </a:spcBef>
              <a:spcAft>
                <a:spcPts val="0"/>
              </a:spcAft>
              <a:buClr>
                <a:schemeClr val="dk1"/>
              </a:buClr>
              <a:buSzPts val="1200"/>
              <a:buNone/>
              <a:defRPr sz="1200"/>
            </a:lvl7pPr>
            <a:lvl8pPr lvl="7" algn="ctr" rtl="0">
              <a:lnSpc>
                <a:spcPct val="100000"/>
              </a:lnSpc>
              <a:spcBef>
                <a:spcPts val="200"/>
              </a:spcBef>
              <a:spcAft>
                <a:spcPts val="0"/>
              </a:spcAft>
              <a:buClr>
                <a:schemeClr val="dk1"/>
              </a:buClr>
              <a:buSzPts val="1200"/>
              <a:buNone/>
              <a:defRPr sz="1200"/>
            </a:lvl8pPr>
            <a:lvl9pPr lvl="8" algn="ctr" rtl="0">
              <a:lnSpc>
                <a:spcPct val="100000"/>
              </a:lnSpc>
              <a:spcBef>
                <a:spcPts val="200"/>
              </a:spcBef>
              <a:spcAft>
                <a:spcPts val="200"/>
              </a:spcAft>
              <a:buClr>
                <a:schemeClr val="dk1"/>
              </a:buClr>
              <a:buSzPts val="1200"/>
              <a:buNone/>
              <a:defRPr sz="1200"/>
            </a:lvl9pPr>
          </a:lstStyle>
          <a:p>
            <a:endParaRPr/>
          </a:p>
        </p:txBody>
      </p:sp>
      <p:sp>
        <p:nvSpPr>
          <p:cNvPr id="126" name="Google Shape;126;p19"/>
          <p:cNvSpPr txBox="1">
            <a:spLocks noGrp="1"/>
          </p:cNvSpPr>
          <p:nvPr>
            <p:ph type="body" idx="2"/>
          </p:nvPr>
        </p:nvSpPr>
        <p:spPr>
          <a:xfrm>
            <a:off x="416051" y="31198"/>
            <a:ext cx="28824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grpSp>
        <p:nvGrpSpPr>
          <p:cNvPr id="127" name="Google Shape;127;p19"/>
          <p:cNvGrpSpPr/>
          <p:nvPr/>
        </p:nvGrpSpPr>
        <p:grpSpPr>
          <a:xfrm>
            <a:off x="6885235" y="4638308"/>
            <a:ext cx="1599159" cy="363912"/>
            <a:chOff x="8923715" y="6184411"/>
            <a:chExt cx="2132212" cy="485216"/>
          </a:xfrm>
        </p:grpSpPr>
        <p:pic>
          <p:nvPicPr>
            <p:cNvPr id="128" name="Google Shape;128;p19" descr="Knowledge Map™ - Johns Hopkins Institute for Education Policy"/>
            <p:cNvPicPr preferRelativeResize="0"/>
            <p:nvPr/>
          </p:nvPicPr>
          <p:blipFill rotWithShape="1">
            <a:blip r:embed="rId2">
              <a:alphaModFix/>
            </a:blip>
            <a:srcRect t="7962" b="6691"/>
            <a:stretch/>
          </p:blipFill>
          <p:spPr>
            <a:xfrm>
              <a:off x="8923715" y="6327881"/>
              <a:ext cx="1009273" cy="341746"/>
            </a:xfrm>
            <a:prstGeom prst="rect">
              <a:avLst/>
            </a:prstGeom>
            <a:noFill/>
            <a:ln>
              <a:noFill/>
            </a:ln>
          </p:spPr>
        </p:pic>
        <p:pic>
          <p:nvPicPr>
            <p:cNvPr id="129" name="Google Shape;129;p19" descr="PSEL 2015 and Promoting School Leadership for Students with ..."/>
            <p:cNvPicPr preferRelativeResize="0"/>
            <p:nvPr/>
          </p:nvPicPr>
          <p:blipFill rotWithShape="1">
            <a:blip r:embed="rId3">
              <a:alphaModFix/>
            </a:blip>
            <a:srcRect t="7270" b="22137"/>
            <a:stretch/>
          </p:blipFill>
          <p:spPr>
            <a:xfrm>
              <a:off x="10096165" y="6184411"/>
              <a:ext cx="959762" cy="451690"/>
            </a:xfrm>
            <a:prstGeom prst="rect">
              <a:avLst/>
            </a:prstGeom>
            <a:noFill/>
            <a:ln>
              <a:noFill/>
            </a:ln>
          </p:spPr>
        </p:pic>
      </p:grpSp>
      <p:sp>
        <p:nvSpPr>
          <p:cNvPr id="130" name="Google Shape;130;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416052" y="129159"/>
            <a:ext cx="8311800" cy="548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 name="Google Shape;133;p20"/>
          <p:cNvSpPr txBox="1">
            <a:spLocks noGrp="1"/>
          </p:cNvSpPr>
          <p:nvPr>
            <p:ph type="subTitle" idx="1"/>
          </p:nvPr>
        </p:nvSpPr>
        <p:spPr>
          <a:xfrm>
            <a:off x="416052" y="663544"/>
            <a:ext cx="8311800" cy="207600"/>
          </a:xfrm>
          <a:prstGeom prst="rect">
            <a:avLst/>
          </a:prstGeom>
          <a:noFill/>
          <a:ln>
            <a:noFill/>
          </a:ln>
        </p:spPr>
        <p:txBody>
          <a:bodyPr spcFirstLastPara="1" wrap="square" lIns="0" tIns="0" rIns="0" bIns="0" anchor="t" anchorCtr="0">
            <a:noAutofit/>
          </a:bodyPr>
          <a:lstStyle>
            <a:lvl1pPr lvl="0" algn="l" rtl="0">
              <a:lnSpc>
                <a:spcPct val="100000"/>
              </a:lnSpc>
              <a:spcBef>
                <a:spcPts val="200"/>
              </a:spcBef>
              <a:spcAft>
                <a:spcPts val="0"/>
              </a:spcAft>
              <a:buSzPts val="1400"/>
              <a:buChar char="​"/>
              <a:defRPr sz="1400" b="0"/>
            </a:lvl1pPr>
            <a:lvl2pPr lvl="1" algn="l" rtl="0">
              <a:lnSpc>
                <a:spcPct val="100000"/>
              </a:lnSpc>
              <a:spcBef>
                <a:spcPts val="200"/>
              </a:spcBef>
              <a:spcAft>
                <a:spcPts val="0"/>
              </a:spcAft>
              <a:buSzPts val="1500"/>
              <a:buChar char="•"/>
              <a:defRPr/>
            </a:lvl2pPr>
            <a:lvl3pPr lvl="2" algn="l" rtl="0">
              <a:lnSpc>
                <a:spcPct val="100000"/>
              </a:lnSpc>
              <a:spcBef>
                <a:spcPts val="200"/>
              </a:spcBef>
              <a:spcAft>
                <a:spcPts val="0"/>
              </a:spcAft>
              <a:buSzPts val="1500"/>
              <a:buChar char="‒"/>
              <a:defRPr/>
            </a:lvl3pPr>
            <a:lvl4pPr lvl="3" algn="l" rtl="0">
              <a:lnSpc>
                <a:spcPct val="100000"/>
              </a:lnSpc>
              <a:spcBef>
                <a:spcPts val="200"/>
              </a:spcBef>
              <a:spcAft>
                <a:spcPts val="0"/>
              </a:spcAft>
              <a:buSzPts val="1400"/>
              <a:buChar char="•"/>
              <a:defRPr/>
            </a:lvl4pPr>
            <a:lvl5pPr lvl="4" algn="l" rtl="0">
              <a:lnSpc>
                <a:spcPct val="100000"/>
              </a:lnSpc>
              <a:spcBef>
                <a:spcPts val="200"/>
              </a:spcBef>
              <a:spcAft>
                <a:spcPts val="0"/>
              </a:spcAft>
              <a:buSzPts val="1400"/>
              <a:buChar char="̶"/>
              <a:defRPr/>
            </a:lvl5pPr>
            <a:lvl6pPr lvl="5" algn="l" rtl="0">
              <a:lnSpc>
                <a:spcPct val="100000"/>
              </a:lnSpc>
              <a:spcBef>
                <a:spcPts val="200"/>
              </a:spcBef>
              <a:spcAft>
                <a:spcPts val="0"/>
              </a:spcAft>
              <a:buClr>
                <a:schemeClr val="dk1"/>
              </a:buClr>
              <a:buSzPts val="1400"/>
              <a:buChar char="▫"/>
              <a:defRPr/>
            </a:lvl6pPr>
            <a:lvl7pPr lvl="6" algn="l" rtl="0">
              <a:lnSpc>
                <a:spcPct val="100000"/>
              </a:lnSpc>
              <a:spcBef>
                <a:spcPts val="200"/>
              </a:spcBef>
              <a:spcAft>
                <a:spcPts val="0"/>
              </a:spcAft>
              <a:buClr>
                <a:schemeClr val="dk1"/>
              </a:buClr>
              <a:buSzPts val="1400"/>
              <a:buChar char="▫"/>
              <a:defRPr/>
            </a:lvl7pPr>
            <a:lvl8pPr lvl="7" algn="l" rtl="0">
              <a:lnSpc>
                <a:spcPct val="100000"/>
              </a:lnSpc>
              <a:spcBef>
                <a:spcPts val="200"/>
              </a:spcBef>
              <a:spcAft>
                <a:spcPts val="0"/>
              </a:spcAft>
              <a:buClr>
                <a:schemeClr val="dk1"/>
              </a:buClr>
              <a:buSzPts val="1400"/>
              <a:buChar char="▫"/>
              <a:defRPr/>
            </a:lvl8pPr>
            <a:lvl9pPr lvl="8" algn="l" rtl="0">
              <a:lnSpc>
                <a:spcPct val="100000"/>
              </a:lnSpc>
              <a:spcBef>
                <a:spcPts val="200"/>
              </a:spcBef>
              <a:spcAft>
                <a:spcPts val="200"/>
              </a:spcAft>
              <a:buClr>
                <a:schemeClr val="dk1"/>
              </a:buClr>
              <a:buSzPts val="1400"/>
              <a:buChar char="▫"/>
              <a:defRPr/>
            </a:lvl9pPr>
          </a:lstStyle>
          <a:p>
            <a:endParaRPr/>
          </a:p>
        </p:txBody>
      </p:sp>
      <p:sp>
        <p:nvSpPr>
          <p:cNvPr id="134" name="Google Shape;134;p20"/>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a:solidFill>
                  <a:schemeClr val="dk1"/>
                </a:solidFill>
                <a:latin typeface="Arial"/>
                <a:ea typeface="Arial"/>
                <a:cs typeface="Arial"/>
                <a:sym typeface="Arial"/>
              </a:rPr>
              <a:t>‹#›</a:t>
            </a:fld>
            <a:endParaRPr sz="700" b="0">
              <a:solidFill>
                <a:schemeClr val="dk1"/>
              </a:solidFill>
              <a:latin typeface="Arial"/>
              <a:ea typeface="Arial"/>
              <a:cs typeface="Arial"/>
              <a:sym typeface="Arial"/>
            </a:endParaRPr>
          </a:p>
        </p:txBody>
      </p:sp>
      <p:sp>
        <p:nvSpPr>
          <p:cNvPr id="135" name="Google Shape;135;p20"/>
          <p:cNvSpPr txBox="1">
            <a:spLocks noGrp="1"/>
          </p:cNvSpPr>
          <p:nvPr>
            <p:ph type="body" idx="2"/>
          </p:nvPr>
        </p:nvSpPr>
        <p:spPr>
          <a:xfrm>
            <a:off x="416051" y="31198"/>
            <a:ext cx="28824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sp>
        <p:nvSpPr>
          <p:cNvPr id="136" name="Google Shape;136;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op Left">
  <p:cSld name="Top Lef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16052" y="1279922"/>
            <a:ext cx="2859600" cy="521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1"/>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a:solidFill>
                  <a:schemeClr val="dk1"/>
                </a:solidFill>
                <a:latin typeface="Arial"/>
                <a:ea typeface="Arial"/>
                <a:cs typeface="Arial"/>
                <a:sym typeface="Arial"/>
              </a:rPr>
              <a:t>‹#›</a:t>
            </a:fld>
            <a:endParaRPr sz="700" b="0">
              <a:solidFill>
                <a:schemeClr val="dk1"/>
              </a:solidFill>
              <a:latin typeface="Arial"/>
              <a:ea typeface="Arial"/>
              <a:cs typeface="Arial"/>
              <a:sym typeface="Arial"/>
            </a:endParaRPr>
          </a:p>
        </p:txBody>
      </p:sp>
      <p:sp>
        <p:nvSpPr>
          <p:cNvPr id="140" name="Google Shape;140;p21"/>
          <p:cNvSpPr txBox="1">
            <a:spLocks noGrp="1"/>
          </p:cNvSpPr>
          <p:nvPr>
            <p:ph type="body" idx="1"/>
          </p:nvPr>
        </p:nvSpPr>
        <p:spPr>
          <a:xfrm>
            <a:off x="416051" y="31198"/>
            <a:ext cx="28824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sp>
        <p:nvSpPr>
          <p:cNvPr id="141" name="Google Shape;14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Page 2">
  <p:cSld name="Title Page 2">
    <p:spTree>
      <p:nvGrpSpPr>
        <p:cNvPr id="1" name="Shape 19"/>
        <p:cNvGrpSpPr/>
        <p:nvPr/>
      </p:nvGrpSpPr>
      <p:grpSpPr>
        <a:xfrm>
          <a:off x="0" y="0"/>
          <a:ext cx="0" cy="0"/>
          <a:chOff x="0" y="0"/>
          <a:chExt cx="0" cy="0"/>
        </a:xfrm>
      </p:grpSpPr>
      <p:sp>
        <p:nvSpPr>
          <p:cNvPr id="20" name="Google Shape;20;p3"/>
          <p:cNvSpPr/>
          <p:nvPr/>
        </p:nvSpPr>
        <p:spPr>
          <a:xfrm>
            <a:off x="0" y="3429000"/>
            <a:ext cx="9144000" cy="1714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 name="Google Shape;21;p3"/>
          <p:cNvSpPr txBox="1">
            <a:spLocks noGrp="1"/>
          </p:cNvSpPr>
          <p:nvPr>
            <p:ph type="title"/>
          </p:nvPr>
        </p:nvSpPr>
        <p:spPr>
          <a:xfrm>
            <a:off x="685800" y="3600450"/>
            <a:ext cx="8229600" cy="514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3600"/>
              <a:buFont typeface="Arial"/>
              <a:buNone/>
              <a:defRPr sz="3600" b="1" i="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685800" y="4286249"/>
            <a:ext cx="8229600" cy="3429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3" name="Google Shape;23;p3"/>
          <p:cNvSpPr txBox="1">
            <a:spLocks noGrp="1"/>
          </p:cNvSpPr>
          <p:nvPr>
            <p:ph type="body" idx="2"/>
          </p:nvPr>
        </p:nvSpPr>
        <p:spPr>
          <a:xfrm>
            <a:off x="685799" y="4663440"/>
            <a:ext cx="8229600" cy="24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lt1"/>
              </a:buClr>
              <a:buSzPts val="900"/>
              <a:buNone/>
              <a:defRPr sz="900" b="0" i="0">
                <a:solidFill>
                  <a:schemeClr val="lt1"/>
                </a:solidFill>
                <a:latin typeface="Arial"/>
                <a:ea typeface="Arial"/>
                <a:cs typeface="Arial"/>
                <a:sym typeface="Aria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4" name="Google Shape;24;p3"/>
          <p:cNvSpPr>
            <a:spLocks noGrp="1"/>
          </p:cNvSpPr>
          <p:nvPr>
            <p:ph type="pic" idx="3"/>
          </p:nvPr>
        </p:nvSpPr>
        <p:spPr>
          <a:xfrm>
            <a:off x="-1" y="-1"/>
            <a:ext cx="9144000" cy="3429000"/>
          </a:xfrm>
          <a:prstGeom prst="rect">
            <a:avLst/>
          </a:prstGeom>
          <a:noFill/>
          <a:ln>
            <a:noFill/>
          </a:ln>
        </p:spPr>
        <p:txBody>
          <a:bodyPr spcFirstLastPara="1" wrap="square" lIns="68575" tIns="0" rIns="2468875" bIns="0" anchor="ctr" anchorCtr="0">
            <a:noAutofit/>
          </a:bodyPr>
          <a:lstStyle>
            <a:lvl1pPr marR="0" lvl="0" algn="r" rtl="0">
              <a:lnSpc>
                <a:spcPct val="90000"/>
              </a:lnSpc>
              <a:spcBef>
                <a:spcPts val="8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400"/>
              </a:spcBef>
              <a:spcAft>
                <a:spcPts val="0"/>
              </a:spcAft>
              <a:buClr>
                <a:schemeClr val="accent4"/>
              </a:buClr>
              <a:buSzPts val="1500"/>
              <a:buFont typeface="Arial"/>
              <a:buChar char="•"/>
              <a:defRPr sz="1500" b="0" i="0" u="none" strike="noStrike" cap="none">
                <a:solidFill>
                  <a:schemeClr val="accent4"/>
                </a:solidFill>
                <a:latin typeface="Arial"/>
                <a:ea typeface="Arial"/>
                <a:cs typeface="Arial"/>
                <a:sym typeface="Arial"/>
              </a:defRPr>
            </a:lvl2pPr>
            <a:lvl3pPr marR="0" lvl="2" algn="l" rtl="0">
              <a:lnSpc>
                <a:spcPct val="90000"/>
              </a:lnSpc>
              <a:spcBef>
                <a:spcPts val="400"/>
              </a:spcBef>
              <a:spcAft>
                <a:spcPts val="0"/>
              </a:spcAft>
              <a:buClr>
                <a:schemeClr val="accent4"/>
              </a:buClr>
              <a:buSzPts val="1200"/>
              <a:buFont typeface="Arial"/>
              <a:buChar char="•"/>
              <a:defRPr sz="1200" b="0" i="0" u="none" strike="noStrike" cap="none">
                <a:solidFill>
                  <a:schemeClr val="accent4"/>
                </a:solidFill>
                <a:latin typeface="Arial"/>
                <a:ea typeface="Arial"/>
                <a:cs typeface="Arial"/>
                <a:sym typeface="Arial"/>
              </a:defRPr>
            </a:lvl3pPr>
            <a:lvl4pPr marR="0" lvl="3" algn="l" rtl="0">
              <a:lnSpc>
                <a:spcPct val="90000"/>
              </a:lnSpc>
              <a:spcBef>
                <a:spcPts val="400"/>
              </a:spcBef>
              <a:spcAft>
                <a:spcPts val="0"/>
              </a:spcAft>
              <a:buClr>
                <a:schemeClr val="accent4"/>
              </a:buClr>
              <a:buSzPts val="900"/>
              <a:buFont typeface="Arial"/>
              <a:buChar char="•"/>
              <a:defRPr sz="900" b="0" i="0" u="none" strike="noStrike" cap="none">
                <a:solidFill>
                  <a:schemeClr val="accent4"/>
                </a:solidFill>
                <a:latin typeface="Arial"/>
                <a:ea typeface="Arial"/>
                <a:cs typeface="Arial"/>
                <a:sym typeface="Arial"/>
              </a:defRPr>
            </a:lvl4pPr>
            <a:lvl5pPr marR="0" lvl="4" algn="l" rtl="0">
              <a:lnSpc>
                <a:spcPct val="90000"/>
              </a:lnSpc>
              <a:spcBef>
                <a:spcPts val="400"/>
              </a:spcBef>
              <a:spcAft>
                <a:spcPts val="0"/>
              </a:spcAft>
              <a:buClr>
                <a:schemeClr val="accent4"/>
              </a:buClr>
              <a:buSzPts val="1800"/>
              <a:buFont typeface="Arial"/>
              <a:buChar char="•"/>
              <a:defRPr sz="1800" b="0" i="0" u="none" strike="noStrike" cap="none">
                <a:solidFill>
                  <a:schemeClr val="accent4"/>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5" name="Google Shape;25;p3"/>
          <p:cNvPicPr preferRelativeResize="0"/>
          <p:nvPr/>
        </p:nvPicPr>
        <p:blipFill rotWithShape="1">
          <a:blip r:embed="rId2">
            <a:alphaModFix/>
          </a:blip>
          <a:srcRect/>
          <a:stretch/>
        </p:blipFill>
        <p:spPr>
          <a:xfrm>
            <a:off x="7543800" y="4457700"/>
            <a:ext cx="1276350" cy="475086"/>
          </a:xfrm>
          <a:prstGeom prst="rect">
            <a:avLst/>
          </a:prstGeom>
          <a:noFill/>
          <a:ln>
            <a:noFill/>
          </a:ln>
        </p:spPr>
      </p:pic>
      <p:sp>
        <p:nvSpPr>
          <p:cNvPr id="26" name="Google Shape;26;p3"/>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lt1"/>
                </a:solidFill>
                <a:latin typeface="Arial"/>
                <a:ea typeface="Arial"/>
                <a:cs typeface="Arial"/>
                <a:sym typeface="Arial"/>
              </a:defRPr>
            </a:lvl1pPr>
            <a:lvl2pPr lvl="1">
              <a:buNone/>
              <a:defRPr sz="1300">
                <a:solidFill>
                  <a:schemeClr val="lt1"/>
                </a:solidFill>
                <a:latin typeface="Arial"/>
                <a:ea typeface="Arial"/>
                <a:cs typeface="Arial"/>
                <a:sym typeface="Arial"/>
              </a:defRPr>
            </a:lvl2pPr>
            <a:lvl3pPr lvl="2">
              <a:buNone/>
              <a:defRPr sz="1300">
                <a:solidFill>
                  <a:schemeClr val="lt1"/>
                </a:solidFill>
                <a:latin typeface="Arial"/>
                <a:ea typeface="Arial"/>
                <a:cs typeface="Arial"/>
                <a:sym typeface="Arial"/>
              </a:defRPr>
            </a:lvl3pPr>
            <a:lvl4pPr lvl="3">
              <a:buNone/>
              <a:defRPr sz="1300">
                <a:solidFill>
                  <a:schemeClr val="lt1"/>
                </a:solidFill>
                <a:latin typeface="Arial"/>
                <a:ea typeface="Arial"/>
                <a:cs typeface="Arial"/>
                <a:sym typeface="Arial"/>
              </a:defRPr>
            </a:lvl4pPr>
            <a:lvl5pPr lvl="4">
              <a:buNone/>
              <a:defRPr sz="1300">
                <a:solidFill>
                  <a:schemeClr val="lt1"/>
                </a:solidFill>
                <a:latin typeface="Arial"/>
                <a:ea typeface="Arial"/>
                <a:cs typeface="Arial"/>
                <a:sym typeface="Arial"/>
              </a:defRPr>
            </a:lvl5pPr>
            <a:lvl6pPr lvl="5">
              <a:buNone/>
              <a:defRPr sz="1300">
                <a:solidFill>
                  <a:schemeClr val="lt1"/>
                </a:solidFill>
                <a:latin typeface="Arial"/>
                <a:ea typeface="Arial"/>
                <a:cs typeface="Arial"/>
                <a:sym typeface="Arial"/>
              </a:defRPr>
            </a:lvl6pPr>
            <a:lvl7pPr lvl="6">
              <a:buNone/>
              <a:defRPr sz="1300">
                <a:solidFill>
                  <a:schemeClr val="lt1"/>
                </a:solidFill>
                <a:latin typeface="Arial"/>
                <a:ea typeface="Arial"/>
                <a:cs typeface="Arial"/>
                <a:sym typeface="Arial"/>
              </a:defRPr>
            </a:lvl7pPr>
            <a:lvl8pPr lvl="7">
              <a:buNone/>
              <a:defRPr sz="1300">
                <a:solidFill>
                  <a:schemeClr val="lt1"/>
                </a:solidFill>
                <a:latin typeface="Arial"/>
                <a:ea typeface="Arial"/>
                <a:cs typeface="Arial"/>
                <a:sym typeface="Arial"/>
              </a:defRPr>
            </a:lvl8pPr>
            <a:lvl9pPr lvl="8">
              <a:buNone/>
              <a:defRPr sz="13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id Left">
  <p:cSld name="Mid Left">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416052" y="2283210"/>
            <a:ext cx="3799500" cy="577200"/>
          </a:xfrm>
          <a:prstGeom prst="rect">
            <a:avLst/>
          </a:prstGeom>
          <a:noFill/>
          <a:ln>
            <a:noFill/>
          </a:ln>
        </p:spPr>
        <p:txBody>
          <a:bodyPr spcFirstLastPara="1" wrap="square" lIns="0" tIns="0" rIns="274325" bIns="0" anchor="ctr" anchorCtr="0">
            <a:noAutofit/>
          </a:bodyPr>
          <a:lstStyle>
            <a:lvl1pPr lvl="0" algn="l" rtl="0">
              <a:lnSpc>
                <a:spcPct val="100000"/>
              </a:lnSpc>
              <a:spcBef>
                <a:spcPts val="0"/>
              </a:spcBef>
              <a:spcAft>
                <a:spcPts val="0"/>
              </a:spcAft>
              <a:buClr>
                <a:schemeClr val="accent1"/>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4" name="Google Shape;144;p22"/>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a:solidFill>
                  <a:schemeClr val="dk1"/>
                </a:solidFill>
                <a:latin typeface="Arial"/>
                <a:ea typeface="Arial"/>
                <a:cs typeface="Arial"/>
                <a:sym typeface="Arial"/>
              </a:rPr>
              <a:t>‹#›</a:t>
            </a:fld>
            <a:endParaRPr sz="700" b="0">
              <a:solidFill>
                <a:schemeClr val="dk1"/>
              </a:solidFill>
              <a:latin typeface="Arial"/>
              <a:ea typeface="Arial"/>
              <a:cs typeface="Arial"/>
              <a:sym typeface="Arial"/>
            </a:endParaRPr>
          </a:p>
        </p:txBody>
      </p:sp>
      <p:sp>
        <p:nvSpPr>
          <p:cNvPr id="145" name="Google Shape;145;p22"/>
          <p:cNvSpPr txBox="1">
            <a:spLocks noGrp="1"/>
          </p:cNvSpPr>
          <p:nvPr>
            <p:ph type="body" idx="1"/>
          </p:nvPr>
        </p:nvSpPr>
        <p:spPr>
          <a:xfrm>
            <a:off x="416051" y="31198"/>
            <a:ext cx="28824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sp>
        <p:nvSpPr>
          <p:cNvPr id="146" name="Google Shape;146;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16052" y="3435351"/>
            <a:ext cx="8311800" cy="507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3300"/>
              <a:buFont typeface="Arial"/>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9" name="Google Shape;149;p23"/>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a:solidFill>
                  <a:schemeClr val="dk1"/>
                </a:solidFill>
                <a:latin typeface="Arial"/>
                <a:ea typeface="Arial"/>
                <a:cs typeface="Arial"/>
                <a:sym typeface="Arial"/>
              </a:rPr>
              <a:t>‹#›</a:t>
            </a:fld>
            <a:endParaRPr sz="700" b="0">
              <a:solidFill>
                <a:schemeClr val="dk1"/>
              </a:solidFill>
              <a:latin typeface="Arial"/>
              <a:ea typeface="Arial"/>
              <a:cs typeface="Arial"/>
              <a:sym typeface="Arial"/>
            </a:endParaRPr>
          </a:p>
        </p:txBody>
      </p:sp>
      <p:sp>
        <p:nvSpPr>
          <p:cNvPr id="150" name="Google Shape;150;p23"/>
          <p:cNvSpPr txBox="1">
            <a:spLocks noGrp="1"/>
          </p:cNvSpPr>
          <p:nvPr>
            <p:ph type="body" idx="1"/>
          </p:nvPr>
        </p:nvSpPr>
        <p:spPr>
          <a:xfrm>
            <a:off x="416051" y="31198"/>
            <a:ext cx="28824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sp>
        <p:nvSpPr>
          <p:cNvPr id="151" name="Google Shape;151;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1129284" y="2667172"/>
            <a:ext cx="6885600" cy="392400"/>
          </a:xfrm>
          <a:prstGeom prst="rect">
            <a:avLst/>
          </a:prstGeom>
          <a:noFill/>
          <a:ln>
            <a:noFill/>
          </a:ln>
        </p:spPr>
        <p:txBody>
          <a:bodyPr spcFirstLastPara="1" wrap="square" lIns="0" tIns="0" rIns="0" bIns="0" anchor="b" anchorCtr="0">
            <a:noAutofit/>
          </a:bodyPr>
          <a:lstStyle>
            <a:lvl1pPr lvl="0" algn="l" rtl="0">
              <a:lnSpc>
                <a:spcPct val="105000"/>
              </a:lnSpc>
              <a:spcBef>
                <a:spcPts val="0"/>
              </a:spcBef>
              <a:spcAft>
                <a:spcPts val="0"/>
              </a:spcAft>
              <a:buClr>
                <a:schemeClr val="accent1"/>
              </a:buClr>
              <a:buSzPts val="2600"/>
              <a:buFont typeface="Arial"/>
              <a:buNone/>
              <a:defRPr sz="2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4" name="Google Shape;154;p24"/>
          <p:cNvSpPr txBox="1">
            <a:spLocks noGrp="1"/>
          </p:cNvSpPr>
          <p:nvPr>
            <p:ph type="subTitle" idx="1"/>
          </p:nvPr>
        </p:nvSpPr>
        <p:spPr>
          <a:xfrm>
            <a:off x="1129284" y="3213473"/>
            <a:ext cx="6885600" cy="207600"/>
          </a:xfrm>
          <a:prstGeom prst="rect">
            <a:avLst/>
          </a:prstGeom>
          <a:noFill/>
          <a:ln>
            <a:noFill/>
          </a:ln>
        </p:spPr>
        <p:txBody>
          <a:bodyPr spcFirstLastPara="1" wrap="square" lIns="0" tIns="0" rIns="0" bIns="0" anchor="t" anchorCtr="0">
            <a:noAutofit/>
          </a:bodyPr>
          <a:lstStyle>
            <a:lvl1pPr lvl="0" algn="l" rtl="0">
              <a:lnSpc>
                <a:spcPct val="100000"/>
              </a:lnSpc>
              <a:spcBef>
                <a:spcPts val="200"/>
              </a:spcBef>
              <a:spcAft>
                <a:spcPts val="0"/>
              </a:spcAft>
              <a:buSzPts val="1400"/>
              <a:buNone/>
              <a:defRPr sz="1400" b="0">
                <a:solidFill>
                  <a:schemeClr val="dk1"/>
                </a:solidFill>
              </a:defRPr>
            </a:lvl1pPr>
            <a:lvl2pPr lvl="1" algn="ctr" rtl="0">
              <a:lnSpc>
                <a:spcPct val="100000"/>
              </a:lnSpc>
              <a:spcBef>
                <a:spcPts val="200"/>
              </a:spcBef>
              <a:spcAft>
                <a:spcPts val="0"/>
              </a:spcAft>
              <a:buSzPts val="1700"/>
              <a:buNone/>
              <a:defRPr sz="1500"/>
            </a:lvl2pPr>
            <a:lvl3pPr lvl="2" algn="ctr" rtl="0">
              <a:lnSpc>
                <a:spcPct val="100000"/>
              </a:lnSpc>
              <a:spcBef>
                <a:spcPts val="200"/>
              </a:spcBef>
              <a:spcAft>
                <a:spcPts val="0"/>
              </a:spcAft>
              <a:buSzPts val="1500"/>
              <a:buNone/>
              <a:defRPr sz="1400"/>
            </a:lvl3pPr>
            <a:lvl4pPr lvl="3" algn="ctr" rtl="0">
              <a:lnSpc>
                <a:spcPct val="100000"/>
              </a:lnSpc>
              <a:spcBef>
                <a:spcPts val="200"/>
              </a:spcBef>
              <a:spcAft>
                <a:spcPts val="0"/>
              </a:spcAft>
              <a:buSzPts val="1200"/>
              <a:buNone/>
              <a:defRPr sz="1200"/>
            </a:lvl4pPr>
            <a:lvl5pPr lvl="4" algn="ctr" rtl="0">
              <a:lnSpc>
                <a:spcPct val="100000"/>
              </a:lnSpc>
              <a:spcBef>
                <a:spcPts val="200"/>
              </a:spcBef>
              <a:spcAft>
                <a:spcPts val="0"/>
              </a:spcAft>
              <a:buSzPts val="1200"/>
              <a:buNone/>
              <a:defRPr sz="1200"/>
            </a:lvl5pPr>
            <a:lvl6pPr lvl="5" algn="ctr" rtl="0">
              <a:lnSpc>
                <a:spcPct val="100000"/>
              </a:lnSpc>
              <a:spcBef>
                <a:spcPts val="200"/>
              </a:spcBef>
              <a:spcAft>
                <a:spcPts val="0"/>
              </a:spcAft>
              <a:buClr>
                <a:schemeClr val="dk1"/>
              </a:buClr>
              <a:buSzPts val="1200"/>
              <a:buNone/>
              <a:defRPr sz="1200"/>
            </a:lvl6pPr>
            <a:lvl7pPr lvl="6" algn="ctr" rtl="0">
              <a:lnSpc>
                <a:spcPct val="100000"/>
              </a:lnSpc>
              <a:spcBef>
                <a:spcPts val="200"/>
              </a:spcBef>
              <a:spcAft>
                <a:spcPts val="0"/>
              </a:spcAft>
              <a:buClr>
                <a:schemeClr val="dk1"/>
              </a:buClr>
              <a:buSzPts val="1200"/>
              <a:buNone/>
              <a:defRPr sz="1200"/>
            </a:lvl7pPr>
            <a:lvl8pPr lvl="7" algn="ctr" rtl="0">
              <a:lnSpc>
                <a:spcPct val="100000"/>
              </a:lnSpc>
              <a:spcBef>
                <a:spcPts val="200"/>
              </a:spcBef>
              <a:spcAft>
                <a:spcPts val="0"/>
              </a:spcAft>
              <a:buClr>
                <a:schemeClr val="dk1"/>
              </a:buClr>
              <a:buSzPts val="1200"/>
              <a:buNone/>
              <a:defRPr sz="1200"/>
            </a:lvl8pPr>
            <a:lvl9pPr lvl="8" algn="ctr" rtl="0">
              <a:lnSpc>
                <a:spcPct val="100000"/>
              </a:lnSpc>
              <a:spcBef>
                <a:spcPts val="200"/>
              </a:spcBef>
              <a:spcAft>
                <a:spcPts val="200"/>
              </a:spcAft>
              <a:buClr>
                <a:schemeClr val="dk1"/>
              </a:buClr>
              <a:buSzPts val="1200"/>
              <a:buNone/>
              <a:defRPr sz="1200"/>
            </a:lvl9pPr>
          </a:lstStyle>
          <a:p>
            <a:endParaRPr/>
          </a:p>
        </p:txBody>
      </p:sp>
      <p:sp>
        <p:nvSpPr>
          <p:cNvPr id="155" name="Google Shape;155;p24"/>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a:solidFill>
                  <a:schemeClr val="dk1"/>
                </a:solidFill>
                <a:latin typeface="Arial"/>
                <a:ea typeface="Arial"/>
                <a:cs typeface="Arial"/>
                <a:sym typeface="Arial"/>
              </a:rPr>
              <a:t>‹#›</a:t>
            </a:fld>
            <a:endParaRPr sz="700" b="0">
              <a:solidFill>
                <a:schemeClr val="dk1"/>
              </a:solidFill>
              <a:latin typeface="Arial"/>
              <a:ea typeface="Arial"/>
              <a:cs typeface="Arial"/>
              <a:sym typeface="Arial"/>
            </a:endParaRPr>
          </a:p>
        </p:txBody>
      </p:sp>
      <p:sp>
        <p:nvSpPr>
          <p:cNvPr id="156" name="Google Shape;156;p24"/>
          <p:cNvSpPr txBox="1">
            <a:spLocks noGrp="1"/>
          </p:cNvSpPr>
          <p:nvPr>
            <p:ph type="body" idx="2"/>
          </p:nvPr>
        </p:nvSpPr>
        <p:spPr>
          <a:xfrm>
            <a:off x="416051" y="31198"/>
            <a:ext cx="28824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sp>
        <p:nvSpPr>
          <p:cNvPr id="157" name="Google Shape;157;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3/4 ">
  <p:cSld name="3/4 ">
    <p:spTree>
      <p:nvGrpSpPr>
        <p:cNvPr id="1" name="Shape 158"/>
        <p:cNvGrpSpPr/>
        <p:nvPr/>
      </p:nvGrpSpPr>
      <p:grpSpPr>
        <a:xfrm>
          <a:off x="0" y="0"/>
          <a:ext cx="0" cy="0"/>
          <a:chOff x="0" y="0"/>
          <a:chExt cx="0" cy="0"/>
        </a:xfrm>
      </p:grpSpPr>
      <p:sp>
        <p:nvSpPr>
          <p:cNvPr id="159" name="Google Shape;159;p25"/>
          <p:cNvSpPr/>
          <p:nvPr/>
        </p:nvSpPr>
        <p:spPr>
          <a:xfrm>
            <a:off x="6586062" y="0"/>
            <a:ext cx="2558100" cy="5143500"/>
          </a:xfrm>
          <a:prstGeom prst="rect">
            <a:avLst/>
          </a:prstGeom>
          <a:solidFill>
            <a:srgbClr val="EAEAEA"/>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0F0F0"/>
              </a:solidFill>
              <a:latin typeface="Arial"/>
              <a:ea typeface="Arial"/>
              <a:cs typeface="Arial"/>
              <a:sym typeface="Arial"/>
            </a:endParaRPr>
          </a:p>
        </p:txBody>
      </p:sp>
      <p:sp>
        <p:nvSpPr>
          <p:cNvPr id="160" name="Google Shape;160;p25"/>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700"/>
              <a:buFont typeface="Arial"/>
              <a:buNone/>
            </a:pPr>
            <a:fld id="{00000000-1234-1234-1234-123412341234}" type="slidenum">
              <a:rPr lang="en" sz="700" b="0" i="0" u="none" strike="noStrike" cap="none">
                <a:solidFill>
                  <a:schemeClr val="dk1"/>
                </a:solidFill>
                <a:latin typeface="Arial"/>
                <a:ea typeface="Arial"/>
                <a:cs typeface="Arial"/>
                <a:sym typeface="Arial"/>
              </a:rPr>
              <a:t>‹#›</a:t>
            </a:fld>
            <a:endParaRPr sz="700" b="0" i="0" u="none" strike="noStrike" cap="none">
              <a:solidFill>
                <a:schemeClr val="dk1"/>
              </a:solidFill>
              <a:latin typeface="Arial"/>
              <a:ea typeface="Arial"/>
              <a:cs typeface="Arial"/>
              <a:sym typeface="Arial"/>
            </a:endParaRPr>
          </a:p>
        </p:txBody>
      </p:sp>
      <p:sp>
        <p:nvSpPr>
          <p:cNvPr id="161" name="Google Shape;161;p25"/>
          <p:cNvSpPr txBox="1">
            <a:spLocks noGrp="1"/>
          </p:cNvSpPr>
          <p:nvPr>
            <p:ph type="title"/>
          </p:nvPr>
        </p:nvSpPr>
        <p:spPr>
          <a:xfrm>
            <a:off x="416052" y="129159"/>
            <a:ext cx="5939100" cy="548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25"/>
          <p:cNvSpPr txBox="1">
            <a:spLocks noGrp="1"/>
          </p:cNvSpPr>
          <p:nvPr>
            <p:ph type="subTitle" idx="1"/>
          </p:nvPr>
        </p:nvSpPr>
        <p:spPr>
          <a:xfrm>
            <a:off x="416052" y="663544"/>
            <a:ext cx="5939100" cy="207600"/>
          </a:xfrm>
          <a:prstGeom prst="rect">
            <a:avLst/>
          </a:prstGeom>
          <a:noFill/>
          <a:ln>
            <a:noFill/>
          </a:ln>
        </p:spPr>
        <p:txBody>
          <a:bodyPr spcFirstLastPara="1" wrap="square" lIns="0" tIns="0" rIns="0" bIns="0" anchor="t" anchorCtr="0">
            <a:noAutofit/>
          </a:bodyPr>
          <a:lstStyle>
            <a:lvl1pPr lvl="0" algn="l" rtl="0">
              <a:lnSpc>
                <a:spcPct val="100000"/>
              </a:lnSpc>
              <a:spcBef>
                <a:spcPts val="200"/>
              </a:spcBef>
              <a:spcAft>
                <a:spcPts val="0"/>
              </a:spcAft>
              <a:buSzPts val="1400"/>
              <a:buNone/>
              <a:defRPr sz="1400" b="0">
                <a:solidFill>
                  <a:schemeClr val="dk1"/>
                </a:solidFill>
              </a:defRPr>
            </a:lvl1pPr>
            <a:lvl2pPr lvl="1" algn="ctr" rtl="0">
              <a:lnSpc>
                <a:spcPct val="100000"/>
              </a:lnSpc>
              <a:spcBef>
                <a:spcPts val="200"/>
              </a:spcBef>
              <a:spcAft>
                <a:spcPts val="0"/>
              </a:spcAft>
              <a:buSzPts val="1700"/>
              <a:buNone/>
              <a:defRPr sz="1500"/>
            </a:lvl2pPr>
            <a:lvl3pPr lvl="2" algn="ctr" rtl="0">
              <a:lnSpc>
                <a:spcPct val="100000"/>
              </a:lnSpc>
              <a:spcBef>
                <a:spcPts val="200"/>
              </a:spcBef>
              <a:spcAft>
                <a:spcPts val="0"/>
              </a:spcAft>
              <a:buSzPts val="1500"/>
              <a:buNone/>
              <a:defRPr sz="1400"/>
            </a:lvl3pPr>
            <a:lvl4pPr lvl="3" algn="ctr" rtl="0">
              <a:lnSpc>
                <a:spcPct val="100000"/>
              </a:lnSpc>
              <a:spcBef>
                <a:spcPts val="200"/>
              </a:spcBef>
              <a:spcAft>
                <a:spcPts val="0"/>
              </a:spcAft>
              <a:buSzPts val="1200"/>
              <a:buNone/>
              <a:defRPr sz="1200"/>
            </a:lvl4pPr>
            <a:lvl5pPr lvl="4" algn="ctr" rtl="0">
              <a:lnSpc>
                <a:spcPct val="100000"/>
              </a:lnSpc>
              <a:spcBef>
                <a:spcPts val="200"/>
              </a:spcBef>
              <a:spcAft>
                <a:spcPts val="0"/>
              </a:spcAft>
              <a:buSzPts val="1200"/>
              <a:buNone/>
              <a:defRPr sz="1200"/>
            </a:lvl5pPr>
            <a:lvl6pPr lvl="5" algn="ctr" rtl="0">
              <a:lnSpc>
                <a:spcPct val="100000"/>
              </a:lnSpc>
              <a:spcBef>
                <a:spcPts val="200"/>
              </a:spcBef>
              <a:spcAft>
                <a:spcPts val="0"/>
              </a:spcAft>
              <a:buClr>
                <a:schemeClr val="dk1"/>
              </a:buClr>
              <a:buSzPts val="1200"/>
              <a:buNone/>
              <a:defRPr sz="1200"/>
            </a:lvl6pPr>
            <a:lvl7pPr lvl="6" algn="ctr" rtl="0">
              <a:lnSpc>
                <a:spcPct val="100000"/>
              </a:lnSpc>
              <a:spcBef>
                <a:spcPts val="200"/>
              </a:spcBef>
              <a:spcAft>
                <a:spcPts val="0"/>
              </a:spcAft>
              <a:buClr>
                <a:schemeClr val="dk1"/>
              </a:buClr>
              <a:buSzPts val="1200"/>
              <a:buNone/>
              <a:defRPr sz="1200"/>
            </a:lvl7pPr>
            <a:lvl8pPr lvl="7" algn="ctr" rtl="0">
              <a:lnSpc>
                <a:spcPct val="100000"/>
              </a:lnSpc>
              <a:spcBef>
                <a:spcPts val="200"/>
              </a:spcBef>
              <a:spcAft>
                <a:spcPts val="0"/>
              </a:spcAft>
              <a:buClr>
                <a:schemeClr val="dk1"/>
              </a:buClr>
              <a:buSzPts val="1200"/>
              <a:buNone/>
              <a:defRPr sz="1200"/>
            </a:lvl8pPr>
            <a:lvl9pPr lvl="8" algn="ctr" rtl="0">
              <a:lnSpc>
                <a:spcPct val="100000"/>
              </a:lnSpc>
              <a:spcBef>
                <a:spcPts val="200"/>
              </a:spcBef>
              <a:spcAft>
                <a:spcPts val="200"/>
              </a:spcAft>
              <a:buClr>
                <a:schemeClr val="dk1"/>
              </a:buClr>
              <a:buSzPts val="1200"/>
              <a:buNone/>
              <a:defRPr sz="1200"/>
            </a:lvl9pPr>
          </a:lstStyle>
          <a:p>
            <a:endParaRPr/>
          </a:p>
        </p:txBody>
      </p:sp>
      <p:sp>
        <p:nvSpPr>
          <p:cNvPr id="163" name="Google Shape;163;p25"/>
          <p:cNvSpPr txBox="1">
            <a:spLocks noGrp="1"/>
          </p:cNvSpPr>
          <p:nvPr>
            <p:ph type="body" idx="2"/>
          </p:nvPr>
        </p:nvSpPr>
        <p:spPr>
          <a:xfrm>
            <a:off x="416051" y="31198"/>
            <a:ext cx="28824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grpSp>
        <p:nvGrpSpPr>
          <p:cNvPr id="164" name="Google Shape;164;p25"/>
          <p:cNvGrpSpPr/>
          <p:nvPr/>
        </p:nvGrpSpPr>
        <p:grpSpPr>
          <a:xfrm>
            <a:off x="6885235" y="4638308"/>
            <a:ext cx="1599159" cy="363912"/>
            <a:chOff x="8923715" y="6184411"/>
            <a:chExt cx="2132212" cy="485216"/>
          </a:xfrm>
        </p:grpSpPr>
        <p:pic>
          <p:nvPicPr>
            <p:cNvPr id="165" name="Google Shape;165;p25" descr="Knowledge Map™ - Johns Hopkins Institute for Education Policy"/>
            <p:cNvPicPr preferRelativeResize="0"/>
            <p:nvPr/>
          </p:nvPicPr>
          <p:blipFill rotWithShape="1">
            <a:blip r:embed="rId2">
              <a:alphaModFix/>
            </a:blip>
            <a:srcRect t="7962" b="6691"/>
            <a:stretch/>
          </p:blipFill>
          <p:spPr>
            <a:xfrm>
              <a:off x="8923715" y="6327881"/>
              <a:ext cx="1009273" cy="341746"/>
            </a:xfrm>
            <a:prstGeom prst="rect">
              <a:avLst/>
            </a:prstGeom>
            <a:noFill/>
            <a:ln>
              <a:noFill/>
            </a:ln>
          </p:spPr>
        </p:pic>
        <p:pic>
          <p:nvPicPr>
            <p:cNvPr id="166" name="Google Shape;166;p25" descr="PSEL 2015 and Promoting School Leadership for Students with ..."/>
            <p:cNvPicPr preferRelativeResize="0"/>
            <p:nvPr/>
          </p:nvPicPr>
          <p:blipFill rotWithShape="1">
            <a:blip r:embed="rId3">
              <a:alphaModFix/>
            </a:blip>
            <a:srcRect t="7270" b="22137"/>
            <a:stretch/>
          </p:blipFill>
          <p:spPr>
            <a:xfrm>
              <a:off x="10096165" y="6184411"/>
              <a:ext cx="959762" cy="451690"/>
            </a:xfrm>
            <a:prstGeom prst="rect">
              <a:avLst/>
            </a:prstGeom>
            <a:noFill/>
            <a:ln>
              <a:noFill/>
            </a:ln>
          </p:spPr>
        </p:pic>
      </p:grpSp>
      <p:sp>
        <p:nvSpPr>
          <p:cNvPr id="167" name="Google Shape;167;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3-line">
  <p:cSld name="3-line">
    <p:spTree>
      <p:nvGrpSpPr>
        <p:cNvPr id="1" name="Shape 168"/>
        <p:cNvGrpSpPr/>
        <p:nvPr/>
      </p:nvGrpSpPr>
      <p:grpSpPr>
        <a:xfrm>
          <a:off x="0" y="0"/>
          <a:ext cx="0" cy="0"/>
          <a:chOff x="0" y="0"/>
          <a:chExt cx="0" cy="0"/>
        </a:xfrm>
      </p:grpSpPr>
      <p:sp>
        <p:nvSpPr>
          <p:cNvPr id="169" name="Google Shape;169;p26"/>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a:solidFill>
                  <a:schemeClr val="dk1"/>
                </a:solidFill>
                <a:latin typeface="Arial"/>
                <a:ea typeface="Arial"/>
                <a:cs typeface="Arial"/>
                <a:sym typeface="Arial"/>
              </a:rPr>
              <a:t>‹#›</a:t>
            </a:fld>
            <a:endParaRPr sz="700" b="0">
              <a:solidFill>
                <a:schemeClr val="dk1"/>
              </a:solidFill>
              <a:latin typeface="Arial"/>
              <a:ea typeface="Arial"/>
              <a:cs typeface="Arial"/>
              <a:sym typeface="Arial"/>
            </a:endParaRPr>
          </a:p>
        </p:txBody>
      </p:sp>
      <p:sp>
        <p:nvSpPr>
          <p:cNvPr id="170" name="Google Shape;170;p26"/>
          <p:cNvSpPr txBox="1">
            <a:spLocks noGrp="1"/>
          </p:cNvSpPr>
          <p:nvPr>
            <p:ph type="title"/>
          </p:nvPr>
        </p:nvSpPr>
        <p:spPr>
          <a:xfrm>
            <a:off x="416052" y="131378"/>
            <a:ext cx="8311800" cy="741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1" name="Google Shape;171;p26"/>
          <p:cNvSpPr txBox="1">
            <a:spLocks noGrp="1"/>
          </p:cNvSpPr>
          <p:nvPr>
            <p:ph type="body" idx="1"/>
          </p:nvPr>
        </p:nvSpPr>
        <p:spPr>
          <a:xfrm>
            <a:off x="416051" y="31198"/>
            <a:ext cx="28824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grpSp>
        <p:nvGrpSpPr>
          <p:cNvPr id="172" name="Google Shape;172;p26"/>
          <p:cNvGrpSpPr/>
          <p:nvPr/>
        </p:nvGrpSpPr>
        <p:grpSpPr>
          <a:xfrm>
            <a:off x="6885235" y="4638308"/>
            <a:ext cx="1599159" cy="363912"/>
            <a:chOff x="8923715" y="6184411"/>
            <a:chExt cx="2132212" cy="485216"/>
          </a:xfrm>
        </p:grpSpPr>
        <p:pic>
          <p:nvPicPr>
            <p:cNvPr id="173" name="Google Shape;173;p26" descr="Knowledge Map™ - Johns Hopkins Institute for Education Policy"/>
            <p:cNvPicPr preferRelativeResize="0"/>
            <p:nvPr/>
          </p:nvPicPr>
          <p:blipFill rotWithShape="1">
            <a:blip r:embed="rId2">
              <a:alphaModFix/>
            </a:blip>
            <a:srcRect t="7962" b="6691"/>
            <a:stretch/>
          </p:blipFill>
          <p:spPr>
            <a:xfrm>
              <a:off x="8923715" y="6327881"/>
              <a:ext cx="1009273" cy="341746"/>
            </a:xfrm>
            <a:prstGeom prst="rect">
              <a:avLst/>
            </a:prstGeom>
            <a:noFill/>
            <a:ln>
              <a:noFill/>
            </a:ln>
          </p:spPr>
        </p:pic>
        <p:pic>
          <p:nvPicPr>
            <p:cNvPr id="174" name="Google Shape;174;p26" descr="PSEL 2015 and Promoting School Leadership for Students with ..."/>
            <p:cNvPicPr preferRelativeResize="0"/>
            <p:nvPr/>
          </p:nvPicPr>
          <p:blipFill rotWithShape="1">
            <a:blip r:embed="rId3">
              <a:alphaModFix/>
            </a:blip>
            <a:srcRect t="7270" b="22137"/>
            <a:stretch/>
          </p:blipFill>
          <p:spPr>
            <a:xfrm>
              <a:off x="10096165" y="6184411"/>
              <a:ext cx="959762" cy="451690"/>
            </a:xfrm>
            <a:prstGeom prst="rect">
              <a:avLst/>
            </a:prstGeom>
            <a:noFill/>
            <a:ln>
              <a:noFill/>
            </a:ln>
          </p:spPr>
        </p:pic>
      </p:grpSp>
      <p:sp>
        <p:nvSpPr>
          <p:cNvPr id="175" name="Google Shape;175;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ustom">
  <p:cSld name="Custom">
    <p:spTree>
      <p:nvGrpSpPr>
        <p:cNvPr id="1" name="Shape 176"/>
        <p:cNvGrpSpPr/>
        <p:nvPr/>
      </p:nvGrpSpPr>
      <p:grpSpPr>
        <a:xfrm>
          <a:off x="0" y="0"/>
          <a:ext cx="0" cy="0"/>
          <a:chOff x="0" y="0"/>
          <a:chExt cx="0" cy="0"/>
        </a:xfrm>
      </p:grpSpPr>
      <p:sp>
        <p:nvSpPr>
          <p:cNvPr id="177" name="Google Shape;177;p27"/>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a:solidFill>
                  <a:schemeClr val="dk1"/>
                </a:solidFill>
                <a:latin typeface="Arial"/>
                <a:ea typeface="Arial"/>
                <a:cs typeface="Arial"/>
                <a:sym typeface="Arial"/>
              </a:rPr>
              <a:t>‹#›</a:t>
            </a:fld>
            <a:endParaRPr sz="700" b="0">
              <a:solidFill>
                <a:schemeClr val="dk1"/>
              </a:solidFill>
              <a:latin typeface="Arial"/>
              <a:ea typeface="Arial"/>
              <a:cs typeface="Arial"/>
              <a:sym typeface="Arial"/>
            </a:endParaRPr>
          </a:p>
        </p:txBody>
      </p:sp>
      <p:sp>
        <p:nvSpPr>
          <p:cNvPr id="178" name="Google Shape;178;p27"/>
          <p:cNvSpPr txBox="1">
            <a:spLocks noGrp="1"/>
          </p:cNvSpPr>
          <p:nvPr>
            <p:ph type="body" idx="1"/>
          </p:nvPr>
        </p:nvSpPr>
        <p:spPr>
          <a:xfrm>
            <a:off x="416051" y="31198"/>
            <a:ext cx="28824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grpSp>
        <p:nvGrpSpPr>
          <p:cNvPr id="179" name="Google Shape;179;p27"/>
          <p:cNvGrpSpPr/>
          <p:nvPr/>
        </p:nvGrpSpPr>
        <p:grpSpPr>
          <a:xfrm>
            <a:off x="6885235" y="4638308"/>
            <a:ext cx="1599159" cy="363912"/>
            <a:chOff x="8923715" y="6184411"/>
            <a:chExt cx="2132212" cy="485216"/>
          </a:xfrm>
        </p:grpSpPr>
        <p:pic>
          <p:nvPicPr>
            <p:cNvPr id="180" name="Google Shape;180;p27" descr="Knowledge Map™ - Johns Hopkins Institute for Education Policy"/>
            <p:cNvPicPr preferRelativeResize="0"/>
            <p:nvPr/>
          </p:nvPicPr>
          <p:blipFill rotWithShape="1">
            <a:blip r:embed="rId2">
              <a:alphaModFix/>
            </a:blip>
            <a:srcRect t="7962" b="6691"/>
            <a:stretch/>
          </p:blipFill>
          <p:spPr>
            <a:xfrm>
              <a:off x="8923715" y="6327881"/>
              <a:ext cx="1009273" cy="341746"/>
            </a:xfrm>
            <a:prstGeom prst="rect">
              <a:avLst/>
            </a:prstGeom>
            <a:noFill/>
            <a:ln>
              <a:noFill/>
            </a:ln>
          </p:spPr>
        </p:pic>
        <p:pic>
          <p:nvPicPr>
            <p:cNvPr id="181" name="Google Shape;181;p27" descr="PSEL 2015 and Promoting School Leadership for Students with ..."/>
            <p:cNvPicPr preferRelativeResize="0"/>
            <p:nvPr/>
          </p:nvPicPr>
          <p:blipFill rotWithShape="1">
            <a:blip r:embed="rId3">
              <a:alphaModFix/>
            </a:blip>
            <a:srcRect t="7270" b="22137"/>
            <a:stretch/>
          </p:blipFill>
          <p:spPr>
            <a:xfrm>
              <a:off x="10096165" y="6184411"/>
              <a:ext cx="959762" cy="451690"/>
            </a:xfrm>
            <a:prstGeom prst="rect">
              <a:avLst/>
            </a:prstGeom>
            <a:noFill/>
            <a:ln>
              <a:noFill/>
            </a:ln>
          </p:spPr>
        </p:pic>
      </p:grpSp>
      <p:sp>
        <p:nvSpPr>
          <p:cNvPr id="182" name="Google Shape;182;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End">
  <p:cSld name="End">
    <p:spTree>
      <p:nvGrpSpPr>
        <p:cNvPr id="1" name="Shape 183"/>
        <p:cNvGrpSpPr/>
        <p:nvPr/>
      </p:nvGrpSpPr>
      <p:grpSpPr>
        <a:xfrm>
          <a:off x="0" y="0"/>
          <a:ext cx="0" cy="0"/>
          <a:chOff x="0" y="0"/>
          <a:chExt cx="0" cy="0"/>
        </a:xfrm>
      </p:grpSpPr>
      <p:grpSp>
        <p:nvGrpSpPr>
          <p:cNvPr id="184" name="Google Shape;184;p28"/>
          <p:cNvGrpSpPr/>
          <p:nvPr/>
        </p:nvGrpSpPr>
        <p:grpSpPr>
          <a:xfrm>
            <a:off x="2410545" y="1652874"/>
            <a:ext cx="1440784" cy="1837602"/>
            <a:chOff x="2028961" y="254643"/>
            <a:chExt cx="1246676" cy="1590034"/>
          </a:xfrm>
        </p:grpSpPr>
        <p:pic>
          <p:nvPicPr>
            <p:cNvPr id="185" name="Google Shape;185;p28" descr="Knowledge Map™ - Johns Hopkins Institute for Education Policy"/>
            <p:cNvPicPr preferRelativeResize="0"/>
            <p:nvPr/>
          </p:nvPicPr>
          <p:blipFill rotWithShape="1">
            <a:blip r:embed="rId2">
              <a:alphaModFix/>
            </a:blip>
            <a:srcRect l="38065" t="18845" b="17553"/>
            <a:stretch/>
          </p:blipFill>
          <p:spPr>
            <a:xfrm>
              <a:off x="2028961" y="1336749"/>
              <a:ext cx="1246676" cy="507928"/>
            </a:xfrm>
            <a:prstGeom prst="rect">
              <a:avLst/>
            </a:prstGeom>
            <a:noFill/>
            <a:ln>
              <a:noFill/>
            </a:ln>
          </p:spPr>
        </p:pic>
        <p:pic>
          <p:nvPicPr>
            <p:cNvPr id="186" name="Google Shape;186;p28" descr="Knowledge Map™ - Johns Hopkins Institute for Education Policy"/>
            <p:cNvPicPr preferRelativeResize="0"/>
            <p:nvPr/>
          </p:nvPicPr>
          <p:blipFill rotWithShape="1">
            <a:blip r:embed="rId2">
              <a:alphaModFix/>
            </a:blip>
            <a:srcRect r="62218"/>
            <a:stretch/>
          </p:blipFill>
          <p:spPr>
            <a:xfrm>
              <a:off x="2183796" y="254643"/>
              <a:ext cx="925887" cy="972274"/>
            </a:xfrm>
            <a:prstGeom prst="rect">
              <a:avLst/>
            </a:prstGeom>
            <a:noFill/>
            <a:ln>
              <a:noFill/>
            </a:ln>
          </p:spPr>
        </p:pic>
      </p:grpSp>
      <p:pic>
        <p:nvPicPr>
          <p:cNvPr id="187" name="Google Shape;187;p28" descr="PSEL 2015 and Promoting School Leadership for Students with ..."/>
          <p:cNvPicPr preferRelativeResize="0"/>
          <p:nvPr/>
        </p:nvPicPr>
        <p:blipFill rotWithShape="1">
          <a:blip r:embed="rId3">
            <a:alphaModFix/>
          </a:blip>
          <a:srcRect t="7270" b="22137"/>
          <a:stretch/>
        </p:blipFill>
        <p:spPr>
          <a:xfrm>
            <a:off x="4128715" y="2214715"/>
            <a:ext cx="2711054" cy="1275893"/>
          </a:xfrm>
          <a:prstGeom prst="rect">
            <a:avLst/>
          </a:prstGeom>
          <a:noFill/>
          <a:ln>
            <a:noFill/>
          </a:ln>
        </p:spPr>
      </p:pic>
      <p:sp>
        <p:nvSpPr>
          <p:cNvPr id="188" name="Google Shape;188;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Page 2">
  <p:cSld name="Title Page 2">
    <p:spTree>
      <p:nvGrpSpPr>
        <p:cNvPr id="1" name="Shape 195"/>
        <p:cNvGrpSpPr/>
        <p:nvPr/>
      </p:nvGrpSpPr>
      <p:grpSpPr>
        <a:xfrm>
          <a:off x="0" y="0"/>
          <a:ext cx="0" cy="0"/>
          <a:chOff x="0" y="0"/>
          <a:chExt cx="0" cy="0"/>
        </a:xfrm>
      </p:grpSpPr>
      <p:sp>
        <p:nvSpPr>
          <p:cNvPr id="196" name="Google Shape;196;p30"/>
          <p:cNvSpPr/>
          <p:nvPr/>
        </p:nvSpPr>
        <p:spPr>
          <a:xfrm>
            <a:off x="0" y="3429000"/>
            <a:ext cx="9144000" cy="1714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7" name="Google Shape;197;p30"/>
          <p:cNvSpPr txBox="1">
            <a:spLocks noGrp="1"/>
          </p:cNvSpPr>
          <p:nvPr>
            <p:ph type="title"/>
          </p:nvPr>
        </p:nvSpPr>
        <p:spPr>
          <a:xfrm>
            <a:off x="685800" y="3600450"/>
            <a:ext cx="8229600" cy="514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3600"/>
              <a:buFont typeface="Arial"/>
              <a:buNone/>
              <a:defRPr sz="3600" b="1" i="0"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p30"/>
          <p:cNvSpPr txBox="1">
            <a:spLocks noGrp="1"/>
          </p:cNvSpPr>
          <p:nvPr>
            <p:ph type="body" idx="1"/>
          </p:nvPr>
        </p:nvSpPr>
        <p:spPr>
          <a:xfrm>
            <a:off x="685800" y="4286249"/>
            <a:ext cx="8229600" cy="3429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99" name="Google Shape;199;p30"/>
          <p:cNvSpPr txBox="1">
            <a:spLocks noGrp="1"/>
          </p:cNvSpPr>
          <p:nvPr>
            <p:ph type="body" idx="2"/>
          </p:nvPr>
        </p:nvSpPr>
        <p:spPr>
          <a:xfrm>
            <a:off x="685799" y="4663440"/>
            <a:ext cx="8229600" cy="24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lt1"/>
              </a:buClr>
              <a:buSzPts val="900"/>
              <a:buNone/>
              <a:defRPr sz="900" b="0" i="0">
                <a:solidFill>
                  <a:schemeClr val="lt1"/>
                </a:solidFill>
                <a:latin typeface="Arial"/>
                <a:ea typeface="Arial"/>
                <a:cs typeface="Arial"/>
                <a:sym typeface="Aria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00" name="Google Shape;200;p30"/>
          <p:cNvSpPr>
            <a:spLocks noGrp="1"/>
          </p:cNvSpPr>
          <p:nvPr>
            <p:ph type="pic" idx="3"/>
          </p:nvPr>
        </p:nvSpPr>
        <p:spPr>
          <a:xfrm>
            <a:off x="-1" y="-1"/>
            <a:ext cx="9144000" cy="3429000"/>
          </a:xfrm>
          <a:prstGeom prst="rect">
            <a:avLst/>
          </a:prstGeom>
          <a:noFill/>
          <a:ln>
            <a:noFill/>
          </a:ln>
        </p:spPr>
        <p:txBody>
          <a:bodyPr spcFirstLastPara="1" wrap="square" lIns="68575" tIns="0" rIns="2468875" bIns="0" anchor="ctr" anchorCtr="0">
            <a:noAutofit/>
          </a:bodyPr>
          <a:lstStyle>
            <a:lvl1pPr marR="0" lvl="0" algn="r" rtl="0">
              <a:lnSpc>
                <a:spcPct val="90000"/>
              </a:lnSpc>
              <a:spcBef>
                <a:spcPts val="8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400"/>
              </a:spcBef>
              <a:spcAft>
                <a:spcPts val="0"/>
              </a:spcAft>
              <a:buClr>
                <a:schemeClr val="accent4"/>
              </a:buClr>
              <a:buSzPts val="1500"/>
              <a:buFont typeface="Arial"/>
              <a:buChar char="•"/>
              <a:defRPr sz="1500" b="0" i="0" u="none" strike="noStrike" cap="none">
                <a:solidFill>
                  <a:schemeClr val="accent4"/>
                </a:solidFill>
                <a:latin typeface="Arial"/>
                <a:ea typeface="Arial"/>
                <a:cs typeface="Arial"/>
                <a:sym typeface="Arial"/>
              </a:defRPr>
            </a:lvl2pPr>
            <a:lvl3pPr marR="0" lvl="2" algn="l" rtl="0">
              <a:lnSpc>
                <a:spcPct val="90000"/>
              </a:lnSpc>
              <a:spcBef>
                <a:spcPts val="400"/>
              </a:spcBef>
              <a:spcAft>
                <a:spcPts val="0"/>
              </a:spcAft>
              <a:buClr>
                <a:schemeClr val="accent4"/>
              </a:buClr>
              <a:buSzPts val="1200"/>
              <a:buFont typeface="Arial"/>
              <a:buChar char="•"/>
              <a:defRPr sz="1200" b="0" i="0" u="none" strike="noStrike" cap="none">
                <a:solidFill>
                  <a:schemeClr val="accent4"/>
                </a:solidFill>
                <a:latin typeface="Arial"/>
                <a:ea typeface="Arial"/>
                <a:cs typeface="Arial"/>
                <a:sym typeface="Arial"/>
              </a:defRPr>
            </a:lvl3pPr>
            <a:lvl4pPr marR="0" lvl="3" algn="l" rtl="0">
              <a:lnSpc>
                <a:spcPct val="90000"/>
              </a:lnSpc>
              <a:spcBef>
                <a:spcPts val="400"/>
              </a:spcBef>
              <a:spcAft>
                <a:spcPts val="0"/>
              </a:spcAft>
              <a:buClr>
                <a:schemeClr val="accent4"/>
              </a:buClr>
              <a:buSzPts val="900"/>
              <a:buFont typeface="Arial"/>
              <a:buChar char="•"/>
              <a:defRPr sz="900" b="0" i="0" u="none" strike="noStrike" cap="none">
                <a:solidFill>
                  <a:schemeClr val="accent4"/>
                </a:solidFill>
                <a:latin typeface="Arial"/>
                <a:ea typeface="Arial"/>
                <a:cs typeface="Arial"/>
                <a:sym typeface="Arial"/>
              </a:defRPr>
            </a:lvl4pPr>
            <a:lvl5pPr marR="0" lvl="4" algn="l" rtl="0">
              <a:lnSpc>
                <a:spcPct val="90000"/>
              </a:lnSpc>
              <a:spcBef>
                <a:spcPts val="400"/>
              </a:spcBef>
              <a:spcAft>
                <a:spcPts val="0"/>
              </a:spcAft>
              <a:buClr>
                <a:schemeClr val="accent4"/>
              </a:buClr>
              <a:buSzPts val="1800"/>
              <a:buFont typeface="Arial"/>
              <a:buChar char="•"/>
              <a:defRPr sz="1800" b="0" i="0" u="none" strike="noStrike" cap="none">
                <a:solidFill>
                  <a:schemeClr val="accent4"/>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01" name="Google Shape;201;p30"/>
          <p:cNvPicPr preferRelativeResize="0"/>
          <p:nvPr/>
        </p:nvPicPr>
        <p:blipFill rotWithShape="1">
          <a:blip r:embed="rId2">
            <a:alphaModFix/>
          </a:blip>
          <a:srcRect/>
          <a:stretch/>
        </p:blipFill>
        <p:spPr>
          <a:xfrm>
            <a:off x="7543800" y="4457700"/>
            <a:ext cx="1276350" cy="475086"/>
          </a:xfrm>
          <a:prstGeom prst="rect">
            <a:avLst/>
          </a:prstGeom>
          <a:noFill/>
          <a:ln>
            <a:noFill/>
          </a:ln>
        </p:spPr>
      </p:pic>
      <p:sp>
        <p:nvSpPr>
          <p:cNvPr id="202" name="Google Shape;202;p30"/>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lt1"/>
                </a:solidFill>
                <a:latin typeface="Arial"/>
                <a:ea typeface="Arial"/>
                <a:cs typeface="Arial"/>
                <a:sym typeface="Arial"/>
              </a:defRPr>
            </a:lvl1pPr>
            <a:lvl2pPr lvl="1">
              <a:buNone/>
              <a:defRPr sz="1300">
                <a:solidFill>
                  <a:schemeClr val="lt1"/>
                </a:solidFill>
                <a:latin typeface="Arial"/>
                <a:ea typeface="Arial"/>
                <a:cs typeface="Arial"/>
                <a:sym typeface="Arial"/>
              </a:defRPr>
            </a:lvl2pPr>
            <a:lvl3pPr lvl="2">
              <a:buNone/>
              <a:defRPr sz="1300">
                <a:solidFill>
                  <a:schemeClr val="lt1"/>
                </a:solidFill>
                <a:latin typeface="Arial"/>
                <a:ea typeface="Arial"/>
                <a:cs typeface="Arial"/>
                <a:sym typeface="Arial"/>
              </a:defRPr>
            </a:lvl3pPr>
            <a:lvl4pPr lvl="3">
              <a:buNone/>
              <a:defRPr sz="1300">
                <a:solidFill>
                  <a:schemeClr val="lt1"/>
                </a:solidFill>
                <a:latin typeface="Arial"/>
                <a:ea typeface="Arial"/>
                <a:cs typeface="Arial"/>
                <a:sym typeface="Arial"/>
              </a:defRPr>
            </a:lvl4pPr>
            <a:lvl5pPr lvl="4">
              <a:buNone/>
              <a:defRPr sz="1300">
                <a:solidFill>
                  <a:schemeClr val="lt1"/>
                </a:solidFill>
                <a:latin typeface="Arial"/>
                <a:ea typeface="Arial"/>
                <a:cs typeface="Arial"/>
                <a:sym typeface="Arial"/>
              </a:defRPr>
            </a:lvl5pPr>
            <a:lvl6pPr lvl="5">
              <a:buNone/>
              <a:defRPr sz="1300">
                <a:solidFill>
                  <a:schemeClr val="lt1"/>
                </a:solidFill>
                <a:latin typeface="Arial"/>
                <a:ea typeface="Arial"/>
                <a:cs typeface="Arial"/>
                <a:sym typeface="Arial"/>
              </a:defRPr>
            </a:lvl6pPr>
            <a:lvl7pPr lvl="6">
              <a:buNone/>
              <a:defRPr sz="1300">
                <a:solidFill>
                  <a:schemeClr val="lt1"/>
                </a:solidFill>
                <a:latin typeface="Arial"/>
                <a:ea typeface="Arial"/>
                <a:cs typeface="Arial"/>
                <a:sym typeface="Arial"/>
              </a:defRPr>
            </a:lvl7pPr>
            <a:lvl8pPr lvl="7">
              <a:buNone/>
              <a:defRPr sz="1300">
                <a:solidFill>
                  <a:schemeClr val="lt1"/>
                </a:solidFill>
                <a:latin typeface="Arial"/>
                <a:ea typeface="Arial"/>
                <a:cs typeface="Arial"/>
                <a:sym typeface="Arial"/>
              </a:defRPr>
            </a:lvl8pPr>
            <a:lvl9pPr lvl="8">
              <a:buNone/>
              <a:defRPr sz="13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Vertical Bar">
  <p:cSld name="Content with Vertical Bar">
    <p:spTree>
      <p:nvGrpSpPr>
        <p:cNvPr id="1" name="Shape 203"/>
        <p:cNvGrpSpPr/>
        <p:nvPr/>
      </p:nvGrpSpPr>
      <p:grpSpPr>
        <a:xfrm>
          <a:off x="0" y="0"/>
          <a:ext cx="0" cy="0"/>
          <a:chOff x="0" y="0"/>
          <a:chExt cx="0" cy="0"/>
        </a:xfrm>
      </p:grpSpPr>
      <p:sp>
        <p:nvSpPr>
          <p:cNvPr id="204" name="Google Shape;204;p31"/>
          <p:cNvSpPr txBox="1">
            <a:spLocks noGrp="1"/>
          </p:cNvSpPr>
          <p:nvPr>
            <p:ph type="subTitle" idx="1"/>
          </p:nvPr>
        </p:nvSpPr>
        <p:spPr>
          <a:xfrm>
            <a:off x="2914650" y="514350"/>
            <a:ext cx="5980200" cy="43890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chemeClr val="accent4"/>
              </a:buClr>
              <a:buSzPts val="1500"/>
              <a:buNone/>
              <a:defRPr sz="1500" b="0" i="0">
                <a:solidFill>
                  <a:schemeClr val="accent4"/>
                </a:solidFill>
                <a:latin typeface="Arial"/>
                <a:ea typeface="Arial"/>
                <a:cs typeface="Arial"/>
                <a:sym typeface="Arial"/>
              </a:defRPr>
            </a:lvl1pPr>
            <a:lvl2pPr lvl="1" algn="ctr">
              <a:lnSpc>
                <a:spcPct val="90000"/>
              </a:lnSpc>
              <a:spcBef>
                <a:spcPts val="400"/>
              </a:spcBef>
              <a:spcAft>
                <a:spcPts val="0"/>
              </a:spcAft>
              <a:buClr>
                <a:schemeClr val="accent4"/>
              </a:buClr>
              <a:buSzPts val="1500"/>
              <a:buNone/>
              <a:defRPr sz="1500"/>
            </a:lvl2pPr>
            <a:lvl3pPr lvl="2" algn="ctr">
              <a:lnSpc>
                <a:spcPct val="90000"/>
              </a:lnSpc>
              <a:spcBef>
                <a:spcPts val="400"/>
              </a:spcBef>
              <a:spcAft>
                <a:spcPts val="0"/>
              </a:spcAft>
              <a:buClr>
                <a:schemeClr val="accent4"/>
              </a:buClr>
              <a:buSzPts val="1400"/>
              <a:buNone/>
              <a:defRPr sz="1400"/>
            </a:lvl3pPr>
            <a:lvl4pPr lvl="3" algn="ctr">
              <a:lnSpc>
                <a:spcPct val="90000"/>
              </a:lnSpc>
              <a:spcBef>
                <a:spcPts val="400"/>
              </a:spcBef>
              <a:spcAft>
                <a:spcPts val="0"/>
              </a:spcAft>
              <a:buClr>
                <a:schemeClr val="accent4"/>
              </a:buClr>
              <a:buSzPts val="1200"/>
              <a:buNone/>
              <a:defRPr sz="1200"/>
            </a:lvl4pPr>
            <a:lvl5pPr lvl="4" algn="ctr">
              <a:lnSpc>
                <a:spcPct val="90000"/>
              </a:lnSpc>
              <a:spcBef>
                <a:spcPts val="400"/>
              </a:spcBef>
              <a:spcAft>
                <a:spcPts val="0"/>
              </a:spcAft>
              <a:buClr>
                <a:schemeClr val="accent4"/>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5" name="Google Shape;205;p31"/>
          <p:cNvSpPr/>
          <p:nvPr/>
        </p:nvSpPr>
        <p:spPr>
          <a:xfrm>
            <a:off x="0" y="-3235"/>
            <a:ext cx="2571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6" name="Google Shape;206;p31"/>
          <p:cNvSpPr txBox="1">
            <a:spLocks noGrp="1"/>
          </p:cNvSpPr>
          <p:nvPr>
            <p:ph type="title"/>
          </p:nvPr>
        </p:nvSpPr>
        <p:spPr>
          <a:xfrm>
            <a:off x="342900" y="2304288"/>
            <a:ext cx="2057400" cy="617100"/>
          </a:xfrm>
          <a:prstGeom prst="rect">
            <a:avLst/>
          </a:prstGeom>
          <a:noFill/>
          <a:ln>
            <a:noFill/>
          </a:ln>
        </p:spPr>
        <p:txBody>
          <a:bodyPr spcFirstLastPara="1" wrap="square" lIns="68575" tIns="342900" rIns="68575" bIns="342900" anchor="ctr" anchorCtr="0">
            <a:noAutofit/>
          </a:bodyPr>
          <a:lstStyle>
            <a:lvl1pPr lvl="0" algn="l">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31"/>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4"/>
                </a:solidFill>
                <a:latin typeface="Arial"/>
                <a:ea typeface="Arial"/>
                <a:cs typeface="Arial"/>
                <a:sym typeface="Arial"/>
              </a:defRPr>
            </a:lvl1pPr>
            <a:lvl2pPr lvl="1">
              <a:buNone/>
              <a:defRPr sz="1300">
                <a:solidFill>
                  <a:schemeClr val="accent4"/>
                </a:solidFill>
                <a:latin typeface="Arial"/>
                <a:ea typeface="Arial"/>
                <a:cs typeface="Arial"/>
                <a:sym typeface="Arial"/>
              </a:defRPr>
            </a:lvl2pPr>
            <a:lvl3pPr lvl="2">
              <a:buNone/>
              <a:defRPr sz="1300">
                <a:solidFill>
                  <a:schemeClr val="accent4"/>
                </a:solidFill>
                <a:latin typeface="Arial"/>
                <a:ea typeface="Arial"/>
                <a:cs typeface="Arial"/>
                <a:sym typeface="Arial"/>
              </a:defRPr>
            </a:lvl3pPr>
            <a:lvl4pPr lvl="3">
              <a:buNone/>
              <a:defRPr sz="1300">
                <a:solidFill>
                  <a:schemeClr val="accent4"/>
                </a:solidFill>
                <a:latin typeface="Arial"/>
                <a:ea typeface="Arial"/>
                <a:cs typeface="Arial"/>
                <a:sym typeface="Arial"/>
              </a:defRPr>
            </a:lvl4pPr>
            <a:lvl5pPr lvl="4">
              <a:buNone/>
              <a:defRPr sz="1300">
                <a:solidFill>
                  <a:schemeClr val="accent4"/>
                </a:solidFill>
                <a:latin typeface="Arial"/>
                <a:ea typeface="Arial"/>
                <a:cs typeface="Arial"/>
                <a:sym typeface="Arial"/>
              </a:defRPr>
            </a:lvl5pPr>
            <a:lvl6pPr lvl="5">
              <a:buNone/>
              <a:defRPr sz="1300">
                <a:solidFill>
                  <a:schemeClr val="accent4"/>
                </a:solidFill>
                <a:latin typeface="Arial"/>
                <a:ea typeface="Arial"/>
                <a:cs typeface="Arial"/>
                <a:sym typeface="Arial"/>
              </a:defRPr>
            </a:lvl6pPr>
            <a:lvl7pPr lvl="6">
              <a:buNone/>
              <a:defRPr sz="1300">
                <a:solidFill>
                  <a:schemeClr val="accent4"/>
                </a:solidFill>
                <a:latin typeface="Arial"/>
                <a:ea typeface="Arial"/>
                <a:cs typeface="Arial"/>
                <a:sym typeface="Arial"/>
              </a:defRPr>
            </a:lvl7pPr>
            <a:lvl8pPr lvl="7">
              <a:buNone/>
              <a:defRPr sz="1300">
                <a:solidFill>
                  <a:schemeClr val="accent4"/>
                </a:solidFill>
                <a:latin typeface="Arial"/>
                <a:ea typeface="Arial"/>
                <a:cs typeface="Arial"/>
                <a:sym typeface="Arial"/>
              </a:defRPr>
            </a:lvl8pPr>
            <a:lvl9pPr lvl="8">
              <a:buNone/>
              <a:defRPr sz="1300">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685800" y="260604"/>
            <a:ext cx="8229600" cy="486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4"/>
              </a:buClr>
              <a:buSzPts val="2700"/>
              <a:buFont typeface="Arial"/>
              <a:buNone/>
              <a:defRPr b="1" i="0">
                <a:solidFill>
                  <a:schemeClr val="accent4"/>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0" name="Google Shape;210;p32"/>
          <p:cNvSpPr txBox="1">
            <a:spLocks noGrp="1"/>
          </p:cNvSpPr>
          <p:nvPr>
            <p:ph type="body" idx="1"/>
          </p:nvPr>
        </p:nvSpPr>
        <p:spPr>
          <a:xfrm>
            <a:off x="685800" y="857250"/>
            <a:ext cx="8229600" cy="4046100"/>
          </a:xfrm>
          <a:prstGeom prst="rect">
            <a:avLst/>
          </a:prstGeom>
          <a:noFill/>
          <a:ln>
            <a:noFill/>
          </a:ln>
        </p:spPr>
        <p:txBody>
          <a:bodyPr spcFirstLastPara="1" wrap="square" lIns="68575" tIns="34275" rIns="68575" bIns="34275" anchor="t" anchorCtr="0">
            <a:noAutofit/>
          </a:bodyPr>
          <a:lstStyle>
            <a:lvl1pPr marL="457200" lvl="0" indent="-342900" algn="l">
              <a:lnSpc>
                <a:spcPct val="90000"/>
              </a:lnSpc>
              <a:spcBef>
                <a:spcPts val="800"/>
              </a:spcBef>
              <a:spcAft>
                <a:spcPts val="0"/>
              </a:spcAft>
              <a:buClr>
                <a:schemeClr val="accent4"/>
              </a:buClr>
              <a:buSzPts val="1800"/>
              <a:buChar char="•"/>
              <a:defRPr sz="1800" b="0" i="0">
                <a:solidFill>
                  <a:schemeClr val="accent4"/>
                </a:solidFill>
                <a:latin typeface="Arial"/>
                <a:ea typeface="Arial"/>
                <a:cs typeface="Arial"/>
                <a:sym typeface="Arial"/>
              </a:defRPr>
            </a:lvl1pPr>
            <a:lvl2pPr marL="914400" lvl="1" indent="-323850" algn="l">
              <a:lnSpc>
                <a:spcPct val="90000"/>
              </a:lnSpc>
              <a:spcBef>
                <a:spcPts val="400"/>
              </a:spcBef>
              <a:spcAft>
                <a:spcPts val="0"/>
              </a:spcAft>
              <a:buClr>
                <a:schemeClr val="accent4"/>
              </a:buClr>
              <a:buSzPts val="1500"/>
              <a:buChar char="•"/>
              <a:defRPr sz="1500" b="0" i="0">
                <a:solidFill>
                  <a:schemeClr val="accent4"/>
                </a:solidFill>
                <a:latin typeface="Arial"/>
                <a:ea typeface="Arial"/>
                <a:cs typeface="Arial"/>
                <a:sym typeface="Arial"/>
              </a:defRPr>
            </a:lvl2pPr>
            <a:lvl3pPr marL="1371600" lvl="2" indent="-304800" algn="l">
              <a:lnSpc>
                <a:spcPct val="90000"/>
              </a:lnSpc>
              <a:spcBef>
                <a:spcPts val="400"/>
              </a:spcBef>
              <a:spcAft>
                <a:spcPts val="0"/>
              </a:spcAft>
              <a:buClr>
                <a:schemeClr val="accent4"/>
              </a:buClr>
              <a:buSzPts val="1200"/>
              <a:buChar char="•"/>
              <a:defRPr sz="1200" b="0" i="0">
                <a:solidFill>
                  <a:schemeClr val="accent4"/>
                </a:solidFill>
                <a:latin typeface="Arial"/>
                <a:ea typeface="Arial"/>
                <a:cs typeface="Arial"/>
                <a:sym typeface="Arial"/>
              </a:defRPr>
            </a:lvl3pPr>
            <a:lvl4pPr marL="1828800" lvl="3" indent="-342900" algn="l">
              <a:lnSpc>
                <a:spcPct val="90000"/>
              </a:lnSpc>
              <a:spcBef>
                <a:spcPts val="400"/>
              </a:spcBef>
              <a:spcAft>
                <a:spcPts val="0"/>
              </a:spcAft>
              <a:buClr>
                <a:schemeClr val="accent4"/>
              </a:buClr>
              <a:buSzPts val="1800"/>
              <a:buChar char="•"/>
              <a:defRPr sz="1800" b="0" i="0">
                <a:solidFill>
                  <a:schemeClr val="accent4"/>
                </a:solidFill>
                <a:latin typeface="Avenir"/>
                <a:ea typeface="Avenir"/>
                <a:cs typeface="Avenir"/>
                <a:sym typeface="Avenir"/>
              </a:defRPr>
            </a:lvl4pPr>
            <a:lvl5pPr marL="2286000" lvl="4" indent="-342900" algn="l">
              <a:lnSpc>
                <a:spcPct val="90000"/>
              </a:lnSpc>
              <a:spcBef>
                <a:spcPts val="400"/>
              </a:spcBef>
              <a:spcAft>
                <a:spcPts val="0"/>
              </a:spcAft>
              <a:buClr>
                <a:schemeClr val="accent4"/>
              </a:buClr>
              <a:buSzPts val="1800"/>
              <a:buChar char="•"/>
              <a:defRPr sz="1800" b="0" i="0">
                <a:solidFill>
                  <a:schemeClr val="accent4"/>
                </a:solidFill>
                <a:latin typeface="Avenir"/>
                <a:ea typeface="Avenir"/>
                <a:cs typeface="Avenir"/>
                <a:sym typeface="Aveni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1" name="Google Shape;211;p32"/>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4"/>
                </a:solidFill>
                <a:latin typeface="Arial"/>
                <a:ea typeface="Arial"/>
                <a:cs typeface="Arial"/>
                <a:sym typeface="Arial"/>
              </a:defRPr>
            </a:lvl1pPr>
            <a:lvl2pPr lvl="1">
              <a:buNone/>
              <a:defRPr sz="1300">
                <a:solidFill>
                  <a:schemeClr val="accent4"/>
                </a:solidFill>
                <a:latin typeface="Arial"/>
                <a:ea typeface="Arial"/>
                <a:cs typeface="Arial"/>
                <a:sym typeface="Arial"/>
              </a:defRPr>
            </a:lvl2pPr>
            <a:lvl3pPr lvl="2">
              <a:buNone/>
              <a:defRPr sz="1300">
                <a:solidFill>
                  <a:schemeClr val="accent4"/>
                </a:solidFill>
                <a:latin typeface="Arial"/>
                <a:ea typeface="Arial"/>
                <a:cs typeface="Arial"/>
                <a:sym typeface="Arial"/>
              </a:defRPr>
            </a:lvl3pPr>
            <a:lvl4pPr lvl="3">
              <a:buNone/>
              <a:defRPr sz="1300">
                <a:solidFill>
                  <a:schemeClr val="accent4"/>
                </a:solidFill>
                <a:latin typeface="Arial"/>
                <a:ea typeface="Arial"/>
                <a:cs typeface="Arial"/>
                <a:sym typeface="Arial"/>
              </a:defRPr>
            </a:lvl4pPr>
            <a:lvl5pPr lvl="4">
              <a:buNone/>
              <a:defRPr sz="1300">
                <a:solidFill>
                  <a:schemeClr val="accent4"/>
                </a:solidFill>
                <a:latin typeface="Arial"/>
                <a:ea typeface="Arial"/>
                <a:cs typeface="Arial"/>
                <a:sym typeface="Arial"/>
              </a:defRPr>
            </a:lvl5pPr>
            <a:lvl6pPr lvl="5">
              <a:buNone/>
              <a:defRPr sz="1300">
                <a:solidFill>
                  <a:schemeClr val="accent4"/>
                </a:solidFill>
                <a:latin typeface="Arial"/>
                <a:ea typeface="Arial"/>
                <a:cs typeface="Arial"/>
                <a:sym typeface="Arial"/>
              </a:defRPr>
            </a:lvl6pPr>
            <a:lvl7pPr lvl="6">
              <a:buNone/>
              <a:defRPr sz="1300">
                <a:solidFill>
                  <a:schemeClr val="accent4"/>
                </a:solidFill>
                <a:latin typeface="Arial"/>
                <a:ea typeface="Arial"/>
                <a:cs typeface="Arial"/>
                <a:sym typeface="Arial"/>
              </a:defRPr>
            </a:lvl7pPr>
            <a:lvl8pPr lvl="7">
              <a:buNone/>
              <a:defRPr sz="1300">
                <a:solidFill>
                  <a:schemeClr val="accent4"/>
                </a:solidFill>
                <a:latin typeface="Arial"/>
                <a:ea typeface="Arial"/>
                <a:cs typeface="Arial"/>
                <a:sym typeface="Arial"/>
              </a:defRPr>
            </a:lvl8pPr>
            <a:lvl9pPr lvl="8">
              <a:buNone/>
              <a:defRPr sz="1300">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Vertical Bar">
  <p:cSld name="Content with Vertical Bar">
    <p:spTree>
      <p:nvGrpSpPr>
        <p:cNvPr id="1" name="Shape 27"/>
        <p:cNvGrpSpPr/>
        <p:nvPr/>
      </p:nvGrpSpPr>
      <p:grpSpPr>
        <a:xfrm>
          <a:off x="0" y="0"/>
          <a:ext cx="0" cy="0"/>
          <a:chOff x="0" y="0"/>
          <a:chExt cx="0" cy="0"/>
        </a:xfrm>
      </p:grpSpPr>
      <p:sp>
        <p:nvSpPr>
          <p:cNvPr id="28" name="Google Shape;28;p4"/>
          <p:cNvSpPr txBox="1">
            <a:spLocks noGrp="1"/>
          </p:cNvSpPr>
          <p:nvPr>
            <p:ph type="subTitle" idx="1"/>
          </p:nvPr>
        </p:nvSpPr>
        <p:spPr>
          <a:xfrm>
            <a:off x="2914650" y="514350"/>
            <a:ext cx="5980200" cy="43890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chemeClr val="accent4"/>
              </a:buClr>
              <a:buSzPts val="1500"/>
              <a:buNone/>
              <a:defRPr sz="1500" b="0" i="0">
                <a:solidFill>
                  <a:schemeClr val="accent4"/>
                </a:solidFill>
                <a:latin typeface="Arial"/>
                <a:ea typeface="Arial"/>
                <a:cs typeface="Arial"/>
                <a:sym typeface="Arial"/>
              </a:defRPr>
            </a:lvl1pPr>
            <a:lvl2pPr lvl="1" algn="ctr">
              <a:lnSpc>
                <a:spcPct val="90000"/>
              </a:lnSpc>
              <a:spcBef>
                <a:spcPts val="400"/>
              </a:spcBef>
              <a:spcAft>
                <a:spcPts val="0"/>
              </a:spcAft>
              <a:buClr>
                <a:schemeClr val="accent4"/>
              </a:buClr>
              <a:buSzPts val="1500"/>
              <a:buNone/>
              <a:defRPr sz="1500"/>
            </a:lvl2pPr>
            <a:lvl3pPr lvl="2" algn="ctr">
              <a:lnSpc>
                <a:spcPct val="90000"/>
              </a:lnSpc>
              <a:spcBef>
                <a:spcPts val="400"/>
              </a:spcBef>
              <a:spcAft>
                <a:spcPts val="0"/>
              </a:spcAft>
              <a:buClr>
                <a:schemeClr val="accent4"/>
              </a:buClr>
              <a:buSzPts val="1400"/>
              <a:buNone/>
              <a:defRPr sz="1400"/>
            </a:lvl3pPr>
            <a:lvl4pPr lvl="3" algn="ctr">
              <a:lnSpc>
                <a:spcPct val="90000"/>
              </a:lnSpc>
              <a:spcBef>
                <a:spcPts val="400"/>
              </a:spcBef>
              <a:spcAft>
                <a:spcPts val="0"/>
              </a:spcAft>
              <a:buClr>
                <a:schemeClr val="accent4"/>
              </a:buClr>
              <a:buSzPts val="1200"/>
              <a:buNone/>
              <a:defRPr sz="1200"/>
            </a:lvl4pPr>
            <a:lvl5pPr lvl="4" algn="ctr">
              <a:lnSpc>
                <a:spcPct val="90000"/>
              </a:lnSpc>
              <a:spcBef>
                <a:spcPts val="400"/>
              </a:spcBef>
              <a:spcAft>
                <a:spcPts val="0"/>
              </a:spcAft>
              <a:buClr>
                <a:schemeClr val="accent4"/>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9" name="Google Shape;29;p4"/>
          <p:cNvSpPr/>
          <p:nvPr/>
        </p:nvSpPr>
        <p:spPr>
          <a:xfrm>
            <a:off x="0" y="-3235"/>
            <a:ext cx="2571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0" name="Google Shape;30;p4"/>
          <p:cNvSpPr txBox="1">
            <a:spLocks noGrp="1"/>
          </p:cNvSpPr>
          <p:nvPr>
            <p:ph type="title"/>
          </p:nvPr>
        </p:nvSpPr>
        <p:spPr>
          <a:xfrm>
            <a:off x="342900" y="2304288"/>
            <a:ext cx="2057400" cy="617100"/>
          </a:xfrm>
          <a:prstGeom prst="rect">
            <a:avLst/>
          </a:prstGeom>
          <a:noFill/>
          <a:ln>
            <a:noFill/>
          </a:ln>
        </p:spPr>
        <p:txBody>
          <a:bodyPr spcFirstLastPara="1" wrap="square" lIns="68575" tIns="342900" rIns="68575" bIns="342900" anchor="ctr" anchorCtr="0">
            <a:noAutofit/>
          </a:bodyPr>
          <a:lstStyle>
            <a:lvl1pPr lvl="0" algn="l">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4"/>
                </a:solidFill>
                <a:latin typeface="Arial"/>
                <a:ea typeface="Arial"/>
                <a:cs typeface="Arial"/>
                <a:sym typeface="Arial"/>
              </a:defRPr>
            </a:lvl1pPr>
            <a:lvl2pPr lvl="1">
              <a:buNone/>
              <a:defRPr sz="1300">
                <a:solidFill>
                  <a:schemeClr val="accent4"/>
                </a:solidFill>
                <a:latin typeface="Arial"/>
                <a:ea typeface="Arial"/>
                <a:cs typeface="Arial"/>
                <a:sym typeface="Arial"/>
              </a:defRPr>
            </a:lvl2pPr>
            <a:lvl3pPr lvl="2">
              <a:buNone/>
              <a:defRPr sz="1300">
                <a:solidFill>
                  <a:schemeClr val="accent4"/>
                </a:solidFill>
                <a:latin typeface="Arial"/>
                <a:ea typeface="Arial"/>
                <a:cs typeface="Arial"/>
                <a:sym typeface="Arial"/>
              </a:defRPr>
            </a:lvl3pPr>
            <a:lvl4pPr lvl="3">
              <a:buNone/>
              <a:defRPr sz="1300">
                <a:solidFill>
                  <a:schemeClr val="accent4"/>
                </a:solidFill>
                <a:latin typeface="Arial"/>
                <a:ea typeface="Arial"/>
                <a:cs typeface="Arial"/>
                <a:sym typeface="Arial"/>
              </a:defRPr>
            </a:lvl4pPr>
            <a:lvl5pPr lvl="4">
              <a:buNone/>
              <a:defRPr sz="1300">
                <a:solidFill>
                  <a:schemeClr val="accent4"/>
                </a:solidFill>
                <a:latin typeface="Arial"/>
                <a:ea typeface="Arial"/>
                <a:cs typeface="Arial"/>
                <a:sym typeface="Arial"/>
              </a:defRPr>
            </a:lvl5pPr>
            <a:lvl6pPr lvl="5">
              <a:buNone/>
              <a:defRPr sz="1300">
                <a:solidFill>
                  <a:schemeClr val="accent4"/>
                </a:solidFill>
                <a:latin typeface="Arial"/>
                <a:ea typeface="Arial"/>
                <a:cs typeface="Arial"/>
                <a:sym typeface="Arial"/>
              </a:defRPr>
            </a:lvl6pPr>
            <a:lvl7pPr lvl="6">
              <a:buNone/>
              <a:defRPr sz="1300">
                <a:solidFill>
                  <a:schemeClr val="accent4"/>
                </a:solidFill>
                <a:latin typeface="Arial"/>
                <a:ea typeface="Arial"/>
                <a:cs typeface="Arial"/>
                <a:sym typeface="Arial"/>
              </a:defRPr>
            </a:lvl7pPr>
            <a:lvl8pPr lvl="7">
              <a:buNone/>
              <a:defRPr sz="1300">
                <a:solidFill>
                  <a:schemeClr val="accent4"/>
                </a:solidFill>
                <a:latin typeface="Arial"/>
                <a:ea typeface="Arial"/>
                <a:cs typeface="Arial"/>
                <a:sym typeface="Arial"/>
              </a:defRPr>
            </a:lvl8pPr>
            <a:lvl9pPr lvl="8">
              <a:buNone/>
              <a:defRPr sz="1300">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Page 1">
  <p:cSld name="Title Page 1">
    <p:spTree>
      <p:nvGrpSpPr>
        <p:cNvPr id="1" name="Shape 212"/>
        <p:cNvGrpSpPr/>
        <p:nvPr/>
      </p:nvGrpSpPr>
      <p:grpSpPr>
        <a:xfrm>
          <a:off x="0" y="0"/>
          <a:ext cx="0" cy="0"/>
          <a:chOff x="0" y="0"/>
          <a:chExt cx="0" cy="0"/>
        </a:xfrm>
      </p:grpSpPr>
      <p:sp>
        <p:nvSpPr>
          <p:cNvPr id="213" name="Google Shape;213;p33"/>
          <p:cNvSpPr/>
          <p:nvPr/>
        </p:nvSpPr>
        <p:spPr>
          <a:xfrm>
            <a:off x="4569713"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4" name="Google Shape;214;p33"/>
          <p:cNvSpPr txBox="1">
            <a:spLocks noGrp="1"/>
          </p:cNvSpPr>
          <p:nvPr>
            <p:ph type="title"/>
          </p:nvPr>
        </p:nvSpPr>
        <p:spPr>
          <a:xfrm>
            <a:off x="4800600" y="377190"/>
            <a:ext cx="4210800" cy="18858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4500"/>
              <a:buFont typeface="Arial"/>
              <a:buNone/>
              <a:defRPr sz="4500" b="1" i="0"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5" name="Google Shape;215;p33"/>
          <p:cNvSpPr txBox="1">
            <a:spLocks noGrp="1"/>
          </p:cNvSpPr>
          <p:nvPr>
            <p:ph type="body" idx="1"/>
          </p:nvPr>
        </p:nvSpPr>
        <p:spPr>
          <a:xfrm>
            <a:off x="4800599" y="2743200"/>
            <a:ext cx="4210800" cy="3429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300"/>
              <a:buNone/>
              <a:defRPr sz="2300" b="0" i="0">
                <a:solidFill>
                  <a:schemeClr val="lt1"/>
                </a:solidFill>
                <a:latin typeface="Arial"/>
                <a:ea typeface="Arial"/>
                <a:cs typeface="Arial"/>
                <a:sym typeface="Aria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16" name="Google Shape;216;p33"/>
          <p:cNvSpPr txBox="1">
            <a:spLocks noGrp="1"/>
          </p:cNvSpPr>
          <p:nvPr>
            <p:ph type="body" idx="2"/>
          </p:nvPr>
        </p:nvSpPr>
        <p:spPr>
          <a:xfrm>
            <a:off x="4800599" y="4663440"/>
            <a:ext cx="2568600" cy="24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lt1"/>
              </a:buClr>
              <a:buSzPts val="900"/>
              <a:buNone/>
              <a:defRPr sz="900" b="0" i="1">
                <a:solidFill>
                  <a:schemeClr val="lt1"/>
                </a:solidFill>
                <a:latin typeface="Arial"/>
                <a:ea typeface="Arial"/>
                <a:cs typeface="Arial"/>
                <a:sym typeface="Aria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17" name="Google Shape;217;p33"/>
          <p:cNvSpPr>
            <a:spLocks noGrp="1"/>
          </p:cNvSpPr>
          <p:nvPr>
            <p:ph type="pic" idx="3"/>
          </p:nvPr>
        </p:nvSpPr>
        <p:spPr>
          <a:xfrm>
            <a:off x="-1" y="-1"/>
            <a:ext cx="4574400" cy="5143500"/>
          </a:xfrm>
          <a:prstGeom prst="rect">
            <a:avLst/>
          </a:prstGeom>
          <a:noFill/>
          <a:ln>
            <a:noFill/>
          </a:ln>
        </p:spPr>
        <p:txBody>
          <a:bodyPr spcFirstLastPara="1" wrap="square" lIns="68575" tIns="0" rIns="274325" bIns="0" anchor="ctr" anchorCtr="0">
            <a:noAutofit/>
          </a:bodyPr>
          <a:lstStyle>
            <a:lvl1pPr marR="0" lvl="0" algn="r" rtl="0">
              <a:lnSpc>
                <a:spcPct val="90000"/>
              </a:lnSpc>
              <a:spcBef>
                <a:spcPts val="8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400"/>
              </a:spcBef>
              <a:spcAft>
                <a:spcPts val="0"/>
              </a:spcAft>
              <a:buClr>
                <a:schemeClr val="accent4"/>
              </a:buClr>
              <a:buSzPts val="1500"/>
              <a:buFont typeface="Arial"/>
              <a:buChar char="•"/>
              <a:defRPr sz="1500" b="0" i="0" u="none" strike="noStrike" cap="none">
                <a:solidFill>
                  <a:schemeClr val="accent4"/>
                </a:solidFill>
                <a:latin typeface="Arial"/>
                <a:ea typeface="Arial"/>
                <a:cs typeface="Arial"/>
                <a:sym typeface="Arial"/>
              </a:defRPr>
            </a:lvl2pPr>
            <a:lvl3pPr marR="0" lvl="2" algn="l" rtl="0">
              <a:lnSpc>
                <a:spcPct val="90000"/>
              </a:lnSpc>
              <a:spcBef>
                <a:spcPts val="400"/>
              </a:spcBef>
              <a:spcAft>
                <a:spcPts val="0"/>
              </a:spcAft>
              <a:buClr>
                <a:schemeClr val="accent4"/>
              </a:buClr>
              <a:buSzPts val="1200"/>
              <a:buFont typeface="Arial"/>
              <a:buChar char="•"/>
              <a:defRPr sz="1200" b="0" i="0" u="none" strike="noStrike" cap="none">
                <a:solidFill>
                  <a:schemeClr val="accent4"/>
                </a:solidFill>
                <a:latin typeface="Arial"/>
                <a:ea typeface="Arial"/>
                <a:cs typeface="Arial"/>
                <a:sym typeface="Arial"/>
              </a:defRPr>
            </a:lvl3pPr>
            <a:lvl4pPr marR="0" lvl="3" algn="l" rtl="0">
              <a:lnSpc>
                <a:spcPct val="90000"/>
              </a:lnSpc>
              <a:spcBef>
                <a:spcPts val="400"/>
              </a:spcBef>
              <a:spcAft>
                <a:spcPts val="0"/>
              </a:spcAft>
              <a:buClr>
                <a:schemeClr val="accent4"/>
              </a:buClr>
              <a:buSzPts val="900"/>
              <a:buFont typeface="Arial"/>
              <a:buChar char="•"/>
              <a:defRPr sz="900" b="0" i="0" u="none" strike="noStrike" cap="none">
                <a:solidFill>
                  <a:schemeClr val="accent4"/>
                </a:solidFill>
                <a:latin typeface="Arial"/>
                <a:ea typeface="Arial"/>
                <a:cs typeface="Arial"/>
                <a:sym typeface="Arial"/>
              </a:defRPr>
            </a:lvl4pPr>
            <a:lvl5pPr marR="0" lvl="4" algn="l" rtl="0">
              <a:lnSpc>
                <a:spcPct val="90000"/>
              </a:lnSpc>
              <a:spcBef>
                <a:spcPts val="400"/>
              </a:spcBef>
              <a:spcAft>
                <a:spcPts val="0"/>
              </a:spcAft>
              <a:buClr>
                <a:schemeClr val="accent4"/>
              </a:buClr>
              <a:buSzPts val="1800"/>
              <a:buFont typeface="Arial"/>
              <a:buChar char="•"/>
              <a:defRPr sz="1800" b="0" i="0" u="none" strike="noStrike" cap="none">
                <a:solidFill>
                  <a:schemeClr val="accent4"/>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18" name="Google Shape;218;p33"/>
          <p:cNvPicPr preferRelativeResize="0"/>
          <p:nvPr/>
        </p:nvPicPr>
        <p:blipFill rotWithShape="1">
          <a:blip r:embed="rId2">
            <a:alphaModFix/>
          </a:blip>
          <a:srcRect/>
          <a:stretch/>
        </p:blipFill>
        <p:spPr>
          <a:xfrm>
            <a:off x="7543800" y="4457700"/>
            <a:ext cx="1276350" cy="475086"/>
          </a:xfrm>
          <a:prstGeom prst="rect">
            <a:avLst/>
          </a:prstGeom>
          <a:noFill/>
          <a:ln>
            <a:noFill/>
          </a:ln>
        </p:spPr>
      </p:pic>
      <p:sp>
        <p:nvSpPr>
          <p:cNvPr id="219" name="Google Shape;219;p33"/>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lt1"/>
                </a:solidFill>
                <a:latin typeface="Arial"/>
                <a:ea typeface="Arial"/>
                <a:cs typeface="Arial"/>
                <a:sym typeface="Arial"/>
              </a:defRPr>
            </a:lvl1pPr>
            <a:lvl2pPr lvl="1">
              <a:buNone/>
              <a:defRPr sz="1300">
                <a:solidFill>
                  <a:schemeClr val="lt1"/>
                </a:solidFill>
                <a:latin typeface="Arial"/>
                <a:ea typeface="Arial"/>
                <a:cs typeface="Arial"/>
                <a:sym typeface="Arial"/>
              </a:defRPr>
            </a:lvl2pPr>
            <a:lvl3pPr lvl="2">
              <a:buNone/>
              <a:defRPr sz="1300">
                <a:solidFill>
                  <a:schemeClr val="lt1"/>
                </a:solidFill>
                <a:latin typeface="Arial"/>
                <a:ea typeface="Arial"/>
                <a:cs typeface="Arial"/>
                <a:sym typeface="Arial"/>
              </a:defRPr>
            </a:lvl3pPr>
            <a:lvl4pPr lvl="3">
              <a:buNone/>
              <a:defRPr sz="1300">
                <a:solidFill>
                  <a:schemeClr val="lt1"/>
                </a:solidFill>
                <a:latin typeface="Arial"/>
                <a:ea typeface="Arial"/>
                <a:cs typeface="Arial"/>
                <a:sym typeface="Arial"/>
              </a:defRPr>
            </a:lvl4pPr>
            <a:lvl5pPr lvl="4">
              <a:buNone/>
              <a:defRPr sz="1300">
                <a:solidFill>
                  <a:schemeClr val="lt1"/>
                </a:solidFill>
                <a:latin typeface="Arial"/>
                <a:ea typeface="Arial"/>
                <a:cs typeface="Arial"/>
                <a:sym typeface="Arial"/>
              </a:defRPr>
            </a:lvl5pPr>
            <a:lvl6pPr lvl="5">
              <a:buNone/>
              <a:defRPr sz="1300">
                <a:solidFill>
                  <a:schemeClr val="lt1"/>
                </a:solidFill>
                <a:latin typeface="Arial"/>
                <a:ea typeface="Arial"/>
                <a:cs typeface="Arial"/>
                <a:sym typeface="Arial"/>
              </a:defRPr>
            </a:lvl6pPr>
            <a:lvl7pPr lvl="6">
              <a:buNone/>
              <a:defRPr sz="1300">
                <a:solidFill>
                  <a:schemeClr val="lt1"/>
                </a:solidFill>
                <a:latin typeface="Arial"/>
                <a:ea typeface="Arial"/>
                <a:cs typeface="Arial"/>
                <a:sym typeface="Arial"/>
              </a:defRPr>
            </a:lvl7pPr>
            <a:lvl8pPr lvl="7">
              <a:buNone/>
              <a:defRPr sz="1300">
                <a:solidFill>
                  <a:schemeClr val="lt1"/>
                </a:solidFill>
                <a:latin typeface="Arial"/>
                <a:ea typeface="Arial"/>
                <a:cs typeface="Arial"/>
                <a:sym typeface="Arial"/>
              </a:defRPr>
            </a:lvl8pPr>
            <a:lvl9pPr lvl="8">
              <a:buNone/>
              <a:defRPr sz="13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with Logo" type="obj">
  <p:cSld name="OBJECT">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685800" y="260604"/>
            <a:ext cx="8229600" cy="486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4"/>
              </a:buClr>
              <a:buSzPts val="2700"/>
              <a:buFont typeface="Arial"/>
              <a:buNone/>
              <a:defRPr b="1" i="0">
                <a:solidFill>
                  <a:schemeClr val="accent4"/>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2" name="Google Shape;222;p34"/>
          <p:cNvSpPr txBox="1">
            <a:spLocks noGrp="1"/>
          </p:cNvSpPr>
          <p:nvPr>
            <p:ph type="body" idx="1"/>
          </p:nvPr>
        </p:nvSpPr>
        <p:spPr>
          <a:xfrm>
            <a:off x="685800" y="857250"/>
            <a:ext cx="8229600" cy="4046100"/>
          </a:xfrm>
          <a:prstGeom prst="rect">
            <a:avLst/>
          </a:prstGeom>
          <a:noFill/>
          <a:ln>
            <a:noFill/>
          </a:ln>
        </p:spPr>
        <p:txBody>
          <a:bodyPr spcFirstLastPara="1" wrap="square" lIns="68575" tIns="34275" rIns="68575" bIns="34275" anchor="t" anchorCtr="0">
            <a:noAutofit/>
          </a:bodyPr>
          <a:lstStyle>
            <a:lvl1pPr marL="457200" lvl="0" indent="-342900" algn="l">
              <a:lnSpc>
                <a:spcPct val="90000"/>
              </a:lnSpc>
              <a:spcBef>
                <a:spcPts val="800"/>
              </a:spcBef>
              <a:spcAft>
                <a:spcPts val="0"/>
              </a:spcAft>
              <a:buClr>
                <a:schemeClr val="accent4"/>
              </a:buClr>
              <a:buSzPts val="1800"/>
              <a:buChar char="•"/>
              <a:defRPr sz="1800" b="0" i="0">
                <a:solidFill>
                  <a:schemeClr val="accent4"/>
                </a:solidFill>
                <a:latin typeface="Arial"/>
                <a:ea typeface="Arial"/>
                <a:cs typeface="Arial"/>
                <a:sym typeface="Arial"/>
              </a:defRPr>
            </a:lvl1pPr>
            <a:lvl2pPr marL="914400" lvl="1" indent="-323850" algn="l">
              <a:lnSpc>
                <a:spcPct val="90000"/>
              </a:lnSpc>
              <a:spcBef>
                <a:spcPts val="400"/>
              </a:spcBef>
              <a:spcAft>
                <a:spcPts val="0"/>
              </a:spcAft>
              <a:buClr>
                <a:schemeClr val="accent4"/>
              </a:buClr>
              <a:buSzPts val="1500"/>
              <a:buChar char="•"/>
              <a:defRPr sz="1500" b="0" i="0">
                <a:solidFill>
                  <a:schemeClr val="accent4"/>
                </a:solidFill>
                <a:latin typeface="Arial"/>
                <a:ea typeface="Arial"/>
                <a:cs typeface="Arial"/>
                <a:sym typeface="Arial"/>
              </a:defRPr>
            </a:lvl2pPr>
            <a:lvl3pPr marL="1371600" lvl="2" indent="-304800" algn="l">
              <a:lnSpc>
                <a:spcPct val="90000"/>
              </a:lnSpc>
              <a:spcBef>
                <a:spcPts val="400"/>
              </a:spcBef>
              <a:spcAft>
                <a:spcPts val="0"/>
              </a:spcAft>
              <a:buClr>
                <a:schemeClr val="accent4"/>
              </a:buClr>
              <a:buSzPts val="1200"/>
              <a:buChar char="•"/>
              <a:defRPr sz="1200" b="0" i="0">
                <a:solidFill>
                  <a:schemeClr val="accent4"/>
                </a:solidFill>
                <a:latin typeface="Arial"/>
                <a:ea typeface="Arial"/>
                <a:cs typeface="Arial"/>
                <a:sym typeface="Arial"/>
              </a:defRPr>
            </a:lvl3pPr>
            <a:lvl4pPr marL="1828800" lvl="3" indent="-342900" algn="l">
              <a:lnSpc>
                <a:spcPct val="90000"/>
              </a:lnSpc>
              <a:spcBef>
                <a:spcPts val="400"/>
              </a:spcBef>
              <a:spcAft>
                <a:spcPts val="0"/>
              </a:spcAft>
              <a:buClr>
                <a:schemeClr val="accent4"/>
              </a:buClr>
              <a:buSzPts val="1800"/>
              <a:buChar char="•"/>
              <a:defRPr sz="1800" b="0" i="0">
                <a:solidFill>
                  <a:schemeClr val="accent4"/>
                </a:solidFill>
                <a:latin typeface="Avenir"/>
                <a:ea typeface="Avenir"/>
                <a:cs typeface="Avenir"/>
                <a:sym typeface="Avenir"/>
              </a:defRPr>
            </a:lvl4pPr>
            <a:lvl5pPr marL="2286000" lvl="4" indent="-342900" algn="l">
              <a:lnSpc>
                <a:spcPct val="90000"/>
              </a:lnSpc>
              <a:spcBef>
                <a:spcPts val="400"/>
              </a:spcBef>
              <a:spcAft>
                <a:spcPts val="0"/>
              </a:spcAft>
              <a:buClr>
                <a:schemeClr val="accent4"/>
              </a:buClr>
              <a:buSzPts val="1800"/>
              <a:buChar char="•"/>
              <a:defRPr sz="1800" b="0" i="0">
                <a:solidFill>
                  <a:schemeClr val="accent4"/>
                </a:solidFill>
                <a:latin typeface="Avenir"/>
                <a:ea typeface="Avenir"/>
                <a:cs typeface="Avenir"/>
                <a:sym typeface="Aveni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3" name="Google Shape;223;p34"/>
          <p:cNvPicPr preferRelativeResize="0"/>
          <p:nvPr/>
        </p:nvPicPr>
        <p:blipFill rotWithShape="1">
          <a:blip r:embed="rId2">
            <a:alphaModFix/>
          </a:blip>
          <a:srcRect/>
          <a:stretch/>
        </p:blipFill>
        <p:spPr>
          <a:xfrm>
            <a:off x="7543800" y="4457700"/>
            <a:ext cx="1275587" cy="451036"/>
          </a:xfrm>
          <a:prstGeom prst="rect">
            <a:avLst/>
          </a:prstGeom>
          <a:noFill/>
          <a:ln>
            <a:noFill/>
          </a:ln>
        </p:spPr>
      </p:pic>
      <p:sp>
        <p:nvSpPr>
          <p:cNvPr id="224" name="Google Shape;224;p3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4"/>
                </a:solidFill>
                <a:latin typeface="Arial"/>
                <a:ea typeface="Arial"/>
                <a:cs typeface="Arial"/>
                <a:sym typeface="Arial"/>
              </a:defRPr>
            </a:lvl1pPr>
            <a:lvl2pPr lvl="1">
              <a:buNone/>
              <a:defRPr sz="1300">
                <a:solidFill>
                  <a:schemeClr val="accent4"/>
                </a:solidFill>
                <a:latin typeface="Arial"/>
                <a:ea typeface="Arial"/>
                <a:cs typeface="Arial"/>
                <a:sym typeface="Arial"/>
              </a:defRPr>
            </a:lvl2pPr>
            <a:lvl3pPr lvl="2">
              <a:buNone/>
              <a:defRPr sz="1300">
                <a:solidFill>
                  <a:schemeClr val="accent4"/>
                </a:solidFill>
                <a:latin typeface="Arial"/>
                <a:ea typeface="Arial"/>
                <a:cs typeface="Arial"/>
                <a:sym typeface="Arial"/>
              </a:defRPr>
            </a:lvl3pPr>
            <a:lvl4pPr lvl="3">
              <a:buNone/>
              <a:defRPr sz="1300">
                <a:solidFill>
                  <a:schemeClr val="accent4"/>
                </a:solidFill>
                <a:latin typeface="Arial"/>
                <a:ea typeface="Arial"/>
                <a:cs typeface="Arial"/>
                <a:sym typeface="Arial"/>
              </a:defRPr>
            </a:lvl4pPr>
            <a:lvl5pPr lvl="4">
              <a:buNone/>
              <a:defRPr sz="1300">
                <a:solidFill>
                  <a:schemeClr val="accent4"/>
                </a:solidFill>
                <a:latin typeface="Arial"/>
                <a:ea typeface="Arial"/>
                <a:cs typeface="Arial"/>
                <a:sym typeface="Arial"/>
              </a:defRPr>
            </a:lvl5pPr>
            <a:lvl6pPr lvl="5">
              <a:buNone/>
              <a:defRPr sz="1300">
                <a:solidFill>
                  <a:schemeClr val="accent4"/>
                </a:solidFill>
                <a:latin typeface="Arial"/>
                <a:ea typeface="Arial"/>
                <a:cs typeface="Arial"/>
                <a:sym typeface="Arial"/>
              </a:defRPr>
            </a:lvl6pPr>
            <a:lvl7pPr lvl="6">
              <a:buNone/>
              <a:defRPr sz="1300">
                <a:solidFill>
                  <a:schemeClr val="accent4"/>
                </a:solidFill>
                <a:latin typeface="Arial"/>
                <a:ea typeface="Arial"/>
                <a:cs typeface="Arial"/>
                <a:sym typeface="Arial"/>
              </a:defRPr>
            </a:lvl7pPr>
            <a:lvl8pPr lvl="7">
              <a:buNone/>
              <a:defRPr sz="1300">
                <a:solidFill>
                  <a:schemeClr val="accent4"/>
                </a:solidFill>
                <a:latin typeface="Arial"/>
                <a:ea typeface="Arial"/>
                <a:cs typeface="Arial"/>
                <a:sym typeface="Arial"/>
              </a:defRPr>
            </a:lvl8pPr>
            <a:lvl9pPr lvl="8">
              <a:buNone/>
              <a:defRPr sz="1300">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er 1">
  <p:cSld name="Header 1">
    <p:spTree>
      <p:nvGrpSpPr>
        <p:cNvPr id="1" name="Shape 225"/>
        <p:cNvGrpSpPr/>
        <p:nvPr/>
      </p:nvGrpSpPr>
      <p:grpSpPr>
        <a:xfrm>
          <a:off x="0" y="0"/>
          <a:ext cx="0" cy="0"/>
          <a:chOff x="0" y="0"/>
          <a:chExt cx="0" cy="0"/>
        </a:xfrm>
      </p:grpSpPr>
      <p:sp>
        <p:nvSpPr>
          <p:cNvPr id="226" name="Google Shape;226;p35"/>
          <p:cNvSpPr>
            <a:spLocks noGrp="1"/>
          </p:cNvSpPr>
          <p:nvPr>
            <p:ph type="pic" idx="2"/>
          </p:nvPr>
        </p:nvSpPr>
        <p:spPr>
          <a:xfrm>
            <a:off x="0" y="0"/>
            <a:ext cx="9144000" cy="5143500"/>
          </a:xfrm>
          <a:prstGeom prst="rect">
            <a:avLst/>
          </a:prstGeom>
          <a:noFill/>
          <a:ln>
            <a:noFill/>
          </a:ln>
        </p:spPr>
        <p:txBody>
          <a:bodyPr spcFirstLastPara="1" wrap="square" lIns="68575" tIns="0" rIns="2400300" bIns="0" anchor="ctr" anchorCtr="0">
            <a:noAutofit/>
          </a:bodyPr>
          <a:lstStyle>
            <a:lvl1pPr marR="0" lvl="0" algn="r" rtl="0">
              <a:lnSpc>
                <a:spcPct val="90000"/>
              </a:lnSpc>
              <a:spcBef>
                <a:spcPts val="8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400"/>
              </a:spcBef>
              <a:spcAft>
                <a:spcPts val="0"/>
              </a:spcAft>
              <a:buClr>
                <a:schemeClr val="accent4"/>
              </a:buClr>
              <a:buSzPts val="1500"/>
              <a:buFont typeface="Arial"/>
              <a:buChar char="•"/>
              <a:defRPr sz="1500" b="0" i="0" u="none" strike="noStrike" cap="none">
                <a:solidFill>
                  <a:schemeClr val="accent4"/>
                </a:solidFill>
                <a:latin typeface="Arial"/>
                <a:ea typeface="Arial"/>
                <a:cs typeface="Arial"/>
                <a:sym typeface="Arial"/>
              </a:defRPr>
            </a:lvl2pPr>
            <a:lvl3pPr marR="0" lvl="2" algn="l" rtl="0">
              <a:lnSpc>
                <a:spcPct val="90000"/>
              </a:lnSpc>
              <a:spcBef>
                <a:spcPts val="400"/>
              </a:spcBef>
              <a:spcAft>
                <a:spcPts val="0"/>
              </a:spcAft>
              <a:buClr>
                <a:schemeClr val="accent4"/>
              </a:buClr>
              <a:buSzPts val="1200"/>
              <a:buFont typeface="Arial"/>
              <a:buChar char="•"/>
              <a:defRPr sz="1200" b="0" i="0" u="none" strike="noStrike" cap="none">
                <a:solidFill>
                  <a:schemeClr val="accent4"/>
                </a:solidFill>
                <a:latin typeface="Arial"/>
                <a:ea typeface="Arial"/>
                <a:cs typeface="Arial"/>
                <a:sym typeface="Arial"/>
              </a:defRPr>
            </a:lvl3pPr>
            <a:lvl4pPr marR="0" lvl="3" algn="l" rtl="0">
              <a:lnSpc>
                <a:spcPct val="90000"/>
              </a:lnSpc>
              <a:spcBef>
                <a:spcPts val="400"/>
              </a:spcBef>
              <a:spcAft>
                <a:spcPts val="0"/>
              </a:spcAft>
              <a:buClr>
                <a:schemeClr val="accent4"/>
              </a:buClr>
              <a:buSzPts val="900"/>
              <a:buFont typeface="Arial"/>
              <a:buChar char="•"/>
              <a:defRPr sz="900" b="0" i="0" u="none" strike="noStrike" cap="none">
                <a:solidFill>
                  <a:schemeClr val="accent4"/>
                </a:solidFill>
                <a:latin typeface="Arial"/>
                <a:ea typeface="Arial"/>
                <a:cs typeface="Arial"/>
                <a:sym typeface="Arial"/>
              </a:defRPr>
            </a:lvl4pPr>
            <a:lvl5pPr marR="0" lvl="4" algn="l" rtl="0">
              <a:lnSpc>
                <a:spcPct val="90000"/>
              </a:lnSpc>
              <a:spcBef>
                <a:spcPts val="400"/>
              </a:spcBef>
              <a:spcAft>
                <a:spcPts val="0"/>
              </a:spcAft>
              <a:buClr>
                <a:schemeClr val="accent4"/>
              </a:buClr>
              <a:buSzPts val="1800"/>
              <a:buFont typeface="Arial"/>
              <a:buChar char="•"/>
              <a:defRPr sz="1800" b="0" i="0" u="none" strike="noStrike" cap="none">
                <a:solidFill>
                  <a:schemeClr val="accent4"/>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27" name="Google Shape;227;p35"/>
          <p:cNvPicPr preferRelativeResize="0"/>
          <p:nvPr/>
        </p:nvPicPr>
        <p:blipFill rotWithShape="1">
          <a:blip r:embed="rId2">
            <a:alphaModFix/>
          </a:blip>
          <a:srcRect/>
          <a:stretch/>
        </p:blipFill>
        <p:spPr>
          <a:xfrm>
            <a:off x="7886700" y="4629150"/>
            <a:ext cx="865950" cy="322326"/>
          </a:xfrm>
          <a:prstGeom prst="rect">
            <a:avLst/>
          </a:prstGeom>
          <a:noFill/>
          <a:ln>
            <a:noFill/>
          </a:ln>
        </p:spPr>
      </p:pic>
      <p:sp>
        <p:nvSpPr>
          <p:cNvPr id="228" name="Google Shape;228;p35"/>
          <p:cNvSpPr txBox="1">
            <a:spLocks noGrp="1"/>
          </p:cNvSpPr>
          <p:nvPr>
            <p:ph type="title"/>
          </p:nvPr>
        </p:nvSpPr>
        <p:spPr>
          <a:xfrm>
            <a:off x="0" y="1933956"/>
            <a:ext cx="4155900" cy="987600"/>
          </a:xfrm>
          <a:prstGeom prst="rect">
            <a:avLst/>
          </a:prstGeom>
          <a:solidFill>
            <a:schemeClr val="accent1"/>
          </a:solidFill>
          <a:ln>
            <a:noFill/>
          </a:ln>
        </p:spPr>
        <p:txBody>
          <a:bodyPr spcFirstLastPara="1" wrap="square" lIns="685800" tIns="68575" rIns="68575" bIns="0" anchor="ctr" anchorCtr="0">
            <a:noAutofit/>
          </a:bodyPr>
          <a:lstStyle>
            <a:lvl1pPr lvl="0" algn="l">
              <a:lnSpc>
                <a:spcPct val="90000"/>
              </a:lnSpc>
              <a:spcBef>
                <a:spcPts val="0"/>
              </a:spcBef>
              <a:spcAft>
                <a:spcPts val="0"/>
              </a:spcAft>
              <a:buClr>
                <a:schemeClr val="lt1"/>
              </a:buClr>
              <a:buSzPts val="6800"/>
              <a:buFont typeface="Arial"/>
              <a:buNone/>
              <a:defRPr sz="68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9" name="Google Shape;229;p3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4"/>
                </a:solidFill>
                <a:latin typeface="Arial"/>
                <a:ea typeface="Arial"/>
                <a:cs typeface="Arial"/>
                <a:sym typeface="Arial"/>
              </a:defRPr>
            </a:lvl1pPr>
            <a:lvl2pPr lvl="1">
              <a:buNone/>
              <a:defRPr sz="1300">
                <a:solidFill>
                  <a:schemeClr val="accent4"/>
                </a:solidFill>
                <a:latin typeface="Arial"/>
                <a:ea typeface="Arial"/>
                <a:cs typeface="Arial"/>
                <a:sym typeface="Arial"/>
              </a:defRPr>
            </a:lvl2pPr>
            <a:lvl3pPr lvl="2">
              <a:buNone/>
              <a:defRPr sz="1300">
                <a:solidFill>
                  <a:schemeClr val="accent4"/>
                </a:solidFill>
                <a:latin typeface="Arial"/>
                <a:ea typeface="Arial"/>
                <a:cs typeface="Arial"/>
                <a:sym typeface="Arial"/>
              </a:defRPr>
            </a:lvl3pPr>
            <a:lvl4pPr lvl="3">
              <a:buNone/>
              <a:defRPr sz="1300">
                <a:solidFill>
                  <a:schemeClr val="accent4"/>
                </a:solidFill>
                <a:latin typeface="Arial"/>
                <a:ea typeface="Arial"/>
                <a:cs typeface="Arial"/>
                <a:sym typeface="Arial"/>
              </a:defRPr>
            </a:lvl4pPr>
            <a:lvl5pPr lvl="4">
              <a:buNone/>
              <a:defRPr sz="1300">
                <a:solidFill>
                  <a:schemeClr val="accent4"/>
                </a:solidFill>
                <a:latin typeface="Arial"/>
                <a:ea typeface="Arial"/>
                <a:cs typeface="Arial"/>
                <a:sym typeface="Arial"/>
              </a:defRPr>
            </a:lvl5pPr>
            <a:lvl6pPr lvl="5">
              <a:buNone/>
              <a:defRPr sz="1300">
                <a:solidFill>
                  <a:schemeClr val="accent4"/>
                </a:solidFill>
                <a:latin typeface="Arial"/>
                <a:ea typeface="Arial"/>
                <a:cs typeface="Arial"/>
                <a:sym typeface="Arial"/>
              </a:defRPr>
            </a:lvl6pPr>
            <a:lvl7pPr lvl="6">
              <a:buNone/>
              <a:defRPr sz="1300">
                <a:solidFill>
                  <a:schemeClr val="accent4"/>
                </a:solidFill>
                <a:latin typeface="Arial"/>
                <a:ea typeface="Arial"/>
                <a:cs typeface="Arial"/>
                <a:sym typeface="Arial"/>
              </a:defRPr>
            </a:lvl7pPr>
            <a:lvl8pPr lvl="7">
              <a:buNone/>
              <a:defRPr sz="1300">
                <a:solidFill>
                  <a:schemeClr val="accent4"/>
                </a:solidFill>
                <a:latin typeface="Arial"/>
                <a:ea typeface="Arial"/>
                <a:cs typeface="Arial"/>
                <a:sym typeface="Arial"/>
              </a:defRPr>
            </a:lvl8pPr>
            <a:lvl9pPr lvl="8">
              <a:buNone/>
              <a:defRPr sz="1300">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2">
  <p:cSld name="Header 2">
    <p:spTree>
      <p:nvGrpSpPr>
        <p:cNvPr id="1" name="Shape 230"/>
        <p:cNvGrpSpPr/>
        <p:nvPr/>
      </p:nvGrpSpPr>
      <p:grpSpPr>
        <a:xfrm>
          <a:off x="0" y="0"/>
          <a:ext cx="0" cy="0"/>
          <a:chOff x="0" y="0"/>
          <a:chExt cx="0" cy="0"/>
        </a:xfrm>
      </p:grpSpPr>
      <p:sp>
        <p:nvSpPr>
          <p:cNvPr id="231" name="Google Shape;231;p36"/>
          <p:cNvSpPr/>
          <p:nvPr/>
        </p:nvSpPr>
        <p:spPr>
          <a:xfrm>
            <a:off x="0" y="0"/>
            <a:ext cx="9144000" cy="5143500"/>
          </a:xfrm>
          <a:prstGeom prst="rect">
            <a:avLst/>
          </a:prstGeom>
          <a:solidFill>
            <a:schemeClr val="accent1"/>
          </a:solidFill>
          <a:ln w="12700" cap="flat" cmpd="sng">
            <a:solidFill>
              <a:srgbClr val="007F9C"/>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32" name="Google Shape;232;p36"/>
          <p:cNvPicPr preferRelativeResize="0"/>
          <p:nvPr/>
        </p:nvPicPr>
        <p:blipFill rotWithShape="1">
          <a:blip r:embed="rId2">
            <a:alphaModFix/>
          </a:blip>
          <a:srcRect/>
          <a:stretch/>
        </p:blipFill>
        <p:spPr>
          <a:xfrm>
            <a:off x="7886700" y="4629150"/>
            <a:ext cx="865950" cy="322326"/>
          </a:xfrm>
          <a:prstGeom prst="rect">
            <a:avLst/>
          </a:prstGeom>
          <a:noFill/>
          <a:ln>
            <a:noFill/>
          </a:ln>
        </p:spPr>
      </p:pic>
      <p:sp>
        <p:nvSpPr>
          <p:cNvPr id="233" name="Google Shape;233;p36"/>
          <p:cNvSpPr txBox="1">
            <a:spLocks noGrp="1"/>
          </p:cNvSpPr>
          <p:nvPr>
            <p:ph type="title"/>
          </p:nvPr>
        </p:nvSpPr>
        <p:spPr>
          <a:xfrm>
            <a:off x="0" y="1933956"/>
            <a:ext cx="8752500" cy="987600"/>
          </a:xfrm>
          <a:prstGeom prst="rect">
            <a:avLst/>
          </a:prstGeom>
          <a:noFill/>
          <a:ln>
            <a:noFill/>
          </a:ln>
        </p:spPr>
        <p:txBody>
          <a:bodyPr spcFirstLastPara="1" wrap="square" lIns="685800" tIns="68575" rIns="68575" bIns="0" anchor="ctr" anchorCtr="0">
            <a:noAutofit/>
          </a:bodyPr>
          <a:lstStyle>
            <a:lvl1pPr lvl="0" algn="l">
              <a:lnSpc>
                <a:spcPct val="90000"/>
              </a:lnSpc>
              <a:spcBef>
                <a:spcPts val="0"/>
              </a:spcBef>
              <a:spcAft>
                <a:spcPts val="0"/>
              </a:spcAft>
              <a:buClr>
                <a:schemeClr val="lt1"/>
              </a:buClr>
              <a:buSzPts val="6800"/>
              <a:buFont typeface="Arial"/>
              <a:buNone/>
              <a:defRPr sz="68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4" name="Google Shape;234;p36"/>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4"/>
                </a:solidFill>
                <a:latin typeface="Arial"/>
                <a:ea typeface="Arial"/>
                <a:cs typeface="Arial"/>
                <a:sym typeface="Arial"/>
              </a:defRPr>
            </a:lvl1pPr>
            <a:lvl2pPr lvl="1">
              <a:buNone/>
              <a:defRPr sz="1300">
                <a:solidFill>
                  <a:schemeClr val="accent4"/>
                </a:solidFill>
                <a:latin typeface="Arial"/>
                <a:ea typeface="Arial"/>
                <a:cs typeface="Arial"/>
                <a:sym typeface="Arial"/>
              </a:defRPr>
            </a:lvl2pPr>
            <a:lvl3pPr lvl="2">
              <a:buNone/>
              <a:defRPr sz="1300">
                <a:solidFill>
                  <a:schemeClr val="accent4"/>
                </a:solidFill>
                <a:latin typeface="Arial"/>
                <a:ea typeface="Arial"/>
                <a:cs typeface="Arial"/>
                <a:sym typeface="Arial"/>
              </a:defRPr>
            </a:lvl3pPr>
            <a:lvl4pPr lvl="3">
              <a:buNone/>
              <a:defRPr sz="1300">
                <a:solidFill>
                  <a:schemeClr val="accent4"/>
                </a:solidFill>
                <a:latin typeface="Arial"/>
                <a:ea typeface="Arial"/>
                <a:cs typeface="Arial"/>
                <a:sym typeface="Arial"/>
              </a:defRPr>
            </a:lvl4pPr>
            <a:lvl5pPr lvl="4">
              <a:buNone/>
              <a:defRPr sz="1300">
                <a:solidFill>
                  <a:schemeClr val="accent4"/>
                </a:solidFill>
                <a:latin typeface="Arial"/>
                <a:ea typeface="Arial"/>
                <a:cs typeface="Arial"/>
                <a:sym typeface="Arial"/>
              </a:defRPr>
            </a:lvl5pPr>
            <a:lvl6pPr lvl="5">
              <a:buNone/>
              <a:defRPr sz="1300">
                <a:solidFill>
                  <a:schemeClr val="accent4"/>
                </a:solidFill>
                <a:latin typeface="Arial"/>
                <a:ea typeface="Arial"/>
                <a:cs typeface="Arial"/>
                <a:sym typeface="Arial"/>
              </a:defRPr>
            </a:lvl6pPr>
            <a:lvl7pPr lvl="6">
              <a:buNone/>
              <a:defRPr sz="1300">
                <a:solidFill>
                  <a:schemeClr val="accent4"/>
                </a:solidFill>
                <a:latin typeface="Arial"/>
                <a:ea typeface="Arial"/>
                <a:cs typeface="Arial"/>
                <a:sym typeface="Arial"/>
              </a:defRPr>
            </a:lvl7pPr>
            <a:lvl8pPr lvl="7">
              <a:buNone/>
              <a:defRPr sz="1300">
                <a:solidFill>
                  <a:schemeClr val="accent4"/>
                </a:solidFill>
                <a:latin typeface="Arial"/>
                <a:ea typeface="Arial"/>
                <a:cs typeface="Arial"/>
                <a:sym typeface="Arial"/>
              </a:defRPr>
            </a:lvl8pPr>
            <a:lvl9pPr lvl="8">
              <a:buNone/>
              <a:defRPr sz="1300">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3">
  <p:cSld name="Header 3">
    <p:spTree>
      <p:nvGrpSpPr>
        <p:cNvPr id="1" name="Shape 235"/>
        <p:cNvGrpSpPr/>
        <p:nvPr/>
      </p:nvGrpSpPr>
      <p:grpSpPr>
        <a:xfrm>
          <a:off x="0" y="0"/>
          <a:ext cx="0" cy="0"/>
          <a:chOff x="0" y="0"/>
          <a:chExt cx="0" cy="0"/>
        </a:xfrm>
      </p:grpSpPr>
      <p:sp>
        <p:nvSpPr>
          <p:cNvPr id="236" name="Google Shape;236;p37"/>
          <p:cNvSpPr/>
          <p:nvPr/>
        </p:nvSpPr>
        <p:spPr>
          <a:xfrm>
            <a:off x="0" y="0"/>
            <a:ext cx="9144000" cy="5143500"/>
          </a:xfrm>
          <a:prstGeom prst="rect">
            <a:avLst/>
          </a:prstGeom>
          <a:solidFill>
            <a:schemeClr val="accent1"/>
          </a:solidFill>
          <a:ln w="12700" cap="flat" cmpd="sng">
            <a:solidFill>
              <a:srgbClr val="007F9C"/>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37" name="Google Shape;237;p37"/>
          <p:cNvPicPr preferRelativeResize="0"/>
          <p:nvPr/>
        </p:nvPicPr>
        <p:blipFill rotWithShape="1">
          <a:blip r:embed="rId2">
            <a:alphaModFix/>
          </a:blip>
          <a:srcRect/>
          <a:stretch/>
        </p:blipFill>
        <p:spPr>
          <a:xfrm>
            <a:off x="7886700" y="4629150"/>
            <a:ext cx="865950" cy="322326"/>
          </a:xfrm>
          <a:prstGeom prst="rect">
            <a:avLst/>
          </a:prstGeom>
          <a:noFill/>
          <a:ln>
            <a:noFill/>
          </a:ln>
        </p:spPr>
      </p:pic>
      <p:sp>
        <p:nvSpPr>
          <p:cNvPr id="238" name="Google Shape;238;p37"/>
          <p:cNvSpPr txBox="1">
            <a:spLocks noGrp="1"/>
          </p:cNvSpPr>
          <p:nvPr>
            <p:ph type="title"/>
          </p:nvPr>
        </p:nvSpPr>
        <p:spPr>
          <a:xfrm>
            <a:off x="0" y="1933956"/>
            <a:ext cx="8752500" cy="891600"/>
          </a:xfrm>
          <a:prstGeom prst="rect">
            <a:avLst/>
          </a:prstGeom>
          <a:noFill/>
          <a:ln>
            <a:noFill/>
          </a:ln>
        </p:spPr>
        <p:txBody>
          <a:bodyPr spcFirstLastPara="1" wrap="square" lIns="685800" tIns="68575" rIns="68575" bIns="0" anchor="ctr" anchorCtr="0">
            <a:noAutofit/>
          </a:bodyPr>
          <a:lstStyle>
            <a:lvl1pPr lvl="0" algn="l">
              <a:lnSpc>
                <a:spcPct val="90000"/>
              </a:lnSpc>
              <a:spcBef>
                <a:spcPts val="0"/>
              </a:spcBef>
              <a:spcAft>
                <a:spcPts val="0"/>
              </a:spcAft>
              <a:buClr>
                <a:schemeClr val="lt1"/>
              </a:buClr>
              <a:buSzPts val="5400"/>
              <a:buFont typeface="Arial"/>
              <a:buNone/>
              <a:defRPr sz="54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9" name="Google Shape;239;p37"/>
          <p:cNvSpPr txBox="1">
            <a:spLocks noGrp="1"/>
          </p:cNvSpPr>
          <p:nvPr>
            <p:ph type="body" idx="1"/>
          </p:nvPr>
        </p:nvSpPr>
        <p:spPr>
          <a:xfrm>
            <a:off x="0" y="2839675"/>
            <a:ext cx="8752200" cy="891900"/>
          </a:xfrm>
          <a:prstGeom prst="rect">
            <a:avLst/>
          </a:prstGeom>
          <a:noFill/>
          <a:ln>
            <a:noFill/>
          </a:ln>
        </p:spPr>
        <p:txBody>
          <a:bodyPr spcFirstLastPara="1" wrap="square" lIns="685800" tIns="34275" rIns="68575" bIns="34275" anchor="t" anchorCtr="0">
            <a:noAutofit/>
          </a:bodyPr>
          <a:lstStyle>
            <a:lvl1pPr marL="457200" lvl="0" indent="-228600" algn="l">
              <a:lnSpc>
                <a:spcPct val="90000"/>
              </a:lnSpc>
              <a:spcBef>
                <a:spcPts val="800"/>
              </a:spcBef>
              <a:spcAft>
                <a:spcPts val="0"/>
              </a:spcAft>
              <a:buClr>
                <a:schemeClr val="lt1"/>
              </a:buClr>
              <a:buSzPts val="5400"/>
              <a:buFont typeface="Arial"/>
              <a:buNone/>
              <a:defRPr sz="5400" b="0" i="0">
                <a:solidFill>
                  <a:schemeClr val="lt1"/>
                </a:solidFill>
                <a:latin typeface="Arial"/>
                <a:ea typeface="Arial"/>
                <a:cs typeface="Arial"/>
                <a:sym typeface="Arial"/>
              </a:defRPr>
            </a:lvl1pPr>
            <a:lvl2pPr marL="914400" lvl="1" indent="-317500" algn="l">
              <a:lnSpc>
                <a:spcPct val="90000"/>
              </a:lnSpc>
              <a:spcBef>
                <a:spcPts val="400"/>
              </a:spcBef>
              <a:spcAft>
                <a:spcPts val="0"/>
              </a:spcAft>
              <a:buClr>
                <a:schemeClr val="accent4"/>
              </a:buClr>
              <a:buSzPts val="1400"/>
              <a:buChar char="•"/>
              <a:defRPr/>
            </a:lvl2pPr>
            <a:lvl3pPr marL="1371600" lvl="2" indent="-317500" algn="l">
              <a:lnSpc>
                <a:spcPct val="90000"/>
              </a:lnSpc>
              <a:spcBef>
                <a:spcPts val="400"/>
              </a:spcBef>
              <a:spcAft>
                <a:spcPts val="0"/>
              </a:spcAft>
              <a:buClr>
                <a:schemeClr val="accent4"/>
              </a:buClr>
              <a:buSzPts val="1400"/>
              <a:buChar char="•"/>
              <a:defRPr/>
            </a:lvl3pPr>
            <a:lvl4pPr marL="1828800" lvl="3" indent="-317500" algn="l">
              <a:lnSpc>
                <a:spcPct val="90000"/>
              </a:lnSpc>
              <a:spcBef>
                <a:spcPts val="400"/>
              </a:spcBef>
              <a:spcAft>
                <a:spcPts val="0"/>
              </a:spcAft>
              <a:buClr>
                <a:schemeClr val="accent4"/>
              </a:buClr>
              <a:buSzPts val="1400"/>
              <a:buChar char="•"/>
              <a:defRPr/>
            </a:lvl4pPr>
            <a:lvl5pPr marL="2286000" lvl="4" indent="-317500" algn="l">
              <a:lnSpc>
                <a:spcPct val="90000"/>
              </a:lnSpc>
              <a:spcBef>
                <a:spcPts val="400"/>
              </a:spcBef>
              <a:spcAft>
                <a:spcPts val="0"/>
              </a:spcAft>
              <a:buClr>
                <a:schemeClr val="accent4"/>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0" name="Google Shape;240;p37"/>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lt1"/>
                </a:solidFill>
                <a:latin typeface="Arial"/>
                <a:ea typeface="Arial"/>
                <a:cs typeface="Arial"/>
                <a:sym typeface="Arial"/>
              </a:defRPr>
            </a:lvl1pPr>
            <a:lvl2pPr lvl="1">
              <a:buNone/>
              <a:defRPr sz="1300">
                <a:solidFill>
                  <a:schemeClr val="lt1"/>
                </a:solidFill>
                <a:latin typeface="Arial"/>
                <a:ea typeface="Arial"/>
                <a:cs typeface="Arial"/>
                <a:sym typeface="Arial"/>
              </a:defRPr>
            </a:lvl2pPr>
            <a:lvl3pPr lvl="2">
              <a:buNone/>
              <a:defRPr sz="1300">
                <a:solidFill>
                  <a:schemeClr val="lt1"/>
                </a:solidFill>
                <a:latin typeface="Arial"/>
                <a:ea typeface="Arial"/>
                <a:cs typeface="Arial"/>
                <a:sym typeface="Arial"/>
              </a:defRPr>
            </a:lvl3pPr>
            <a:lvl4pPr lvl="3">
              <a:buNone/>
              <a:defRPr sz="1300">
                <a:solidFill>
                  <a:schemeClr val="lt1"/>
                </a:solidFill>
                <a:latin typeface="Arial"/>
                <a:ea typeface="Arial"/>
                <a:cs typeface="Arial"/>
                <a:sym typeface="Arial"/>
              </a:defRPr>
            </a:lvl4pPr>
            <a:lvl5pPr lvl="4">
              <a:buNone/>
              <a:defRPr sz="1300">
                <a:solidFill>
                  <a:schemeClr val="lt1"/>
                </a:solidFill>
                <a:latin typeface="Arial"/>
                <a:ea typeface="Arial"/>
                <a:cs typeface="Arial"/>
                <a:sym typeface="Arial"/>
              </a:defRPr>
            </a:lvl5pPr>
            <a:lvl6pPr lvl="5">
              <a:buNone/>
              <a:defRPr sz="1300">
                <a:solidFill>
                  <a:schemeClr val="lt1"/>
                </a:solidFill>
                <a:latin typeface="Arial"/>
                <a:ea typeface="Arial"/>
                <a:cs typeface="Arial"/>
                <a:sym typeface="Arial"/>
              </a:defRPr>
            </a:lvl6pPr>
            <a:lvl7pPr lvl="6">
              <a:buNone/>
              <a:defRPr sz="1300">
                <a:solidFill>
                  <a:schemeClr val="lt1"/>
                </a:solidFill>
                <a:latin typeface="Arial"/>
                <a:ea typeface="Arial"/>
                <a:cs typeface="Arial"/>
                <a:sym typeface="Arial"/>
              </a:defRPr>
            </a:lvl7pPr>
            <a:lvl8pPr lvl="7">
              <a:buNone/>
              <a:defRPr sz="1300">
                <a:solidFill>
                  <a:schemeClr val="lt1"/>
                </a:solidFill>
                <a:latin typeface="Arial"/>
                <a:ea typeface="Arial"/>
                <a:cs typeface="Arial"/>
                <a:sym typeface="Arial"/>
              </a:defRPr>
            </a:lvl8pPr>
            <a:lvl9pPr lvl="8">
              <a:buNone/>
              <a:defRPr sz="13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with Logo" type="obj">
  <p:cSld name="OBJEC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85800" y="260604"/>
            <a:ext cx="8229600" cy="486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4"/>
              </a:buClr>
              <a:buSzPts val="2700"/>
              <a:buFont typeface="Arial"/>
              <a:buNone/>
              <a:defRPr b="1" i="0">
                <a:solidFill>
                  <a:schemeClr val="accent4"/>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5"/>
          <p:cNvSpPr txBox="1">
            <a:spLocks noGrp="1"/>
          </p:cNvSpPr>
          <p:nvPr>
            <p:ph type="body" idx="1"/>
          </p:nvPr>
        </p:nvSpPr>
        <p:spPr>
          <a:xfrm>
            <a:off x="685800" y="857250"/>
            <a:ext cx="8229600" cy="4046100"/>
          </a:xfrm>
          <a:prstGeom prst="rect">
            <a:avLst/>
          </a:prstGeom>
          <a:noFill/>
          <a:ln>
            <a:noFill/>
          </a:ln>
        </p:spPr>
        <p:txBody>
          <a:bodyPr spcFirstLastPara="1" wrap="square" lIns="68575" tIns="34275" rIns="68575" bIns="34275" anchor="t" anchorCtr="0">
            <a:noAutofit/>
          </a:bodyPr>
          <a:lstStyle>
            <a:lvl1pPr marL="457200" lvl="0" indent="-342900" algn="l">
              <a:lnSpc>
                <a:spcPct val="90000"/>
              </a:lnSpc>
              <a:spcBef>
                <a:spcPts val="800"/>
              </a:spcBef>
              <a:spcAft>
                <a:spcPts val="0"/>
              </a:spcAft>
              <a:buClr>
                <a:schemeClr val="accent4"/>
              </a:buClr>
              <a:buSzPts val="1800"/>
              <a:buChar char="•"/>
              <a:defRPr sz="1800" b="0" i="0">
                <a:solidFill>
                  <a:schemeClr val="accent4"/>
                </a:solidFill>
                <a:latin typeface="Arial"/>
                <a:ea typeface="Arial"/>
                <a:cs typeface="Arial"/>
                <a:sym typeface="Arial"/>
              </a:defRPr>
            </a:lvl1pPr>
            <a:lvl2pPr marL="914400" lvl="1" indent="-323850" algn="l">
              <a:lnSpc>
                <a:spcPct val="90000"/>
              </a:lnSpc>
              <a:spcBef>
                <a:spcPts val="400"/>
              </a:spcBef>
              <a:spcAft>
                <a:spcPts val="0"/>
              </a:spcAft>
              <a:buClr>
                <a:schemeClr val="accent4"/>
              </a:buClr>
              <a:buSzPts val="1500"/>
              <a:buChar char="•"/>
              <a:defRPr sz="1500" b="0" i="0">
                <a:solidFill>
                  <a:schemeClr val="accent4"/>
                </a:solidFill>
                <a:latin typeface="Arial"/>
                <a:ea typeface="Arial"/>
                <a:cs typeface="Arial"/>
                <a:sym typeface="Arial"/>
              </a:defRPr>
            </a:lvl2pPr>
            <a:lvl3pPr marL="1371600" lvl="2" indent="-304800" algn="l">
              <a:lnSpc>
                <a:spcPct val="90000"/>
              </a:lnSpc>
              <a:spcBef>
                <a:spcPts val="400"/>
              </a:spcBef>
              <a:spcAft>
                <a:spcPts val="0"/>
              </a:spcAft>
              <a:buClr>
                <a:schemeClr val="accent4"/>
              </a:buClr>
              <a:buSzPts val="1200"/>
              <a:buChar char="•"/>
              <a:defRPr sz="1200" b="0" i="0">
                <a:solidFill>
                  <a:schemeClr val="accent4"/>
                </a:solidFill>
                <a:latin typeface="Arial"/>
                <a:ea typeface="Arial"/>
                <a:cs typeface="Arial"/>
                <a:sym typeface="Arial"/>
              </a:defRPr>
            </a:lvl3pPr>
            <a:lvl4pPr marL="1828800" lvl="3" indent="-342900" algn="l">
              <a:lnSpc>
                <a:spcPct val="90000"/>
              </a:lnSpc>
              <a:spcBef>
                <a:spcPts val="400"/>
              </a:spcBef>
              <a:spcAft>
                <a:spcPts val="0"/>
              </a:spcAft>
              <a:buClr>
                <a:schemeClr val="accent4"/>
              </a:buClr>
              <a:buSzPts val="1800"/>
              <a:buChar char="•"/>
              <a:defRPr sz="1800" b="0" i="0">
                <a:solidFill>
                  <a:schemeClr val="accent4"/>
                </a:solidFill>
                <a:latin typeface="Avenir"/>
                <a:ea typeface="Avenir"/>
                <a:cs typeface="Avenir"/>
                <a:sym typeface="Avenir"/>
              </a:defRPr>
            </a:lvl4pPr>
            <a:lvl5pPr marL="2286000" lvl="4" indent="-342900" algn="l">
              <a:lnSpc>
                <a:spcPct val="90000"/>
              </a:lnSpc>
              <a:spcBef>
                <a:spcPts val="400"/>
              </a:spcBef>
              <a:spcAft>
                <a:spcPts val="0"/>
              </a:spcAft>
              <a:buClr>
                <a:schemeClr val="accent4"/>
              </a:buClr>
              <a:buSzPts val="1800"/>
              <a:buChar char="•"/>
              <a:defRPr sz="1800" b="0" i="0">
                <a:solidFill>
                  <a:schemeClr val="accent4"/>
                </a:solidFill>
                <a:latin typeface="Avenir"/>
                <a:ea typeface="Avenir"/>
                <a:cs typeface="Avenir"/>
                <a:sym typeface="Aveni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5" name="Google Shape;35;p5"/>
          <p:cNvPicPr preferRelativeResize="0"/>
          <p:nvPr/>
        </p:nvPicPr>
        <p:blipFill rotWithShape="1">
          <a:blip r:embed="rId2">
            <a:alphaModFix/>
          </a:blip>
          <a:srcRect/>
          <a:stretch/>
        </p:blipFill>
        <p:spPr>
          <a:xfrm>
            <a:off x="7543800" y="4457700"/>
            <a:ext cx="1275587" cy="451036"/>
          </a:xfrm>
          <a:prstGeom prst="rect">
            <a:avLst/>
          </a:prstGeom>
          <a:noFill/>
          <a:ln>
            <a:noFill/>
          </a:ln>
        </p:spPr>
      </p:pic>
      <p:sp>
        <p:nvSpPr>
          <p:cNvPr id="36" name="Google Shape;36;p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4"/>
                </a:solidFill>
                <a:latin typeface="Arial"/>
                <a:ea typeface="Arial"/>
                <a:cs typeface="Arial"/>
                <a:sym typeface="Arial"/>
              </a:defRPr>
            </a:lvl1pPr>
            <a:lvl2pPr lvl="1">
              <a:buNone/>
              <a:defRPr sz="1300">
                <a:solidFill>
                  <a:schemeClr val="accent4"/>
                </a:solidFill>
                <a:latin typeface="Arial"/>
                <a:ea typeface="Arial"/>
                <a:cs typeface="Arial"/>
                <a:sym typeface="Arial"/>
              </a:defRPr>
            </a:lvl2pPr>
            <a:lvl3pPr lvl="2">
              <a:buNone/>
              <a:defRPr sz="1300">
                <a:solidFill>
                  <a:schemeClr val="accent4"/>
                </a:solidFill>
                <a:latin typeface="Arial"/>
                <a:ea typeface="Arial"/>
                <a:cs typeface="Arial"/>
                <a:sym typeface="Arial"/>
              </a:defRPr>
            </a:lvl3pPr>
            <a:lvl4pPr lvl="3">
              <a:buNone/>
              <a:defRPr sz="1300">
                <a:solidFill>
                  <a:schemeClr val="accent4"/>
                </a:solidFill>
                <a:latin typeface="Arial"/>
                <a:ea typeface="Arial"/>
                <a:cs typeface="Arial"/>
                <a:sym typeface="Arial"/>
              </a:defRPr>
            </a:lvl4pPr>
            <a:lvl5pPr lvl="4">
              <a:buNone/>
              <a:defRPr sz="1300">
                <a:solidFill>
                  <a:schemeClr val="accent4"/>
                </a:solidFill>
                <a:latin typeface="Arial"/>
                <a:ea typeface="Arial"/>
                <a:cs typeface="Arial"/>
                <a:sym typeface="Arial"/>
              </a:defRPr>
            </a:lvl5pPr>
            <a:lvl6pPr lvl="5">
              <a:buNone/>
              <a:defRPr sz="1300">
                <a:solidFill>
                  <a:schemeClr val="accent4"/>
                </a:solidFill>
                <a:latin typeface="Arial"/>
                <a:ea typeface="Arial"/>
                <a:cs typeface="Arial"/>
                <a:sym typeface="Arial"/>
              </a:defRPr>
            </a:lvl6pPr>
            <a:lvl7pPr lvl="6">
              <a:buNone/>
              <a:defRPr sz="1300">
                <a:solidFill>
                  <a:schemeClr val="accent4"/>
                </a:solidFill>
                <a:latin typeface="Arial"/>
                <a:ea typeface="Arial"/>
                <a:cs typeface="Arial"/>
                <a:sym typeface="Arial"/>
              </a:defRPr>
            </a:lvl7pPr>
            <a:lvl8pPr lvl="7">
              <a:buNone/>
              <a:defRPr sz="1300">
                <a:solidFill>
                  <a:schemeClr val="accent4"/>
                </a:solidFill>
                <a:latin typeface="Arial"/>
                <a:ea typeface="Arial"/>
                <a:cs typeface="Arial"/>
                <a:sym typeface="Arial"/>
              </a:defRPr>
            </a:lvl8pPr>
            <a:lvl9pPr lvl="8">
              <a:buNone/>
              <a:defRPr sz="1300">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85800" y="260604"/>
            <a:ext cx="8229600" cy="486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4"/>
              </a:buClr>
              <a:buSzPts val="2700"/>
              <a:buFont typeface="Arial"/>
              <a:buNone/>
              <a:defRPr b="1" i="0">
                <a:solidFill>
                  <a:schemeClr val="accent4"/>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85800" y="857250"/>
            <a:ext cx="8229600" cy="4046100"/>
          </a:xfrm>
          <a:prstGeom prst="rect">
            <a:avLst/>
          </a:prstGeom>
          <a:noFill/>
          <a:ln>
            <a:noFill/>
          </a:ln>
        </p:spPr>
        <p:txBody>
          <a:bodyPr spcFirstLastPara="1" wrap="square" lIns="68575" tIns="34275" rIns="68575" bIns="34275" anchor="t" anchorCtr="0">
            <a:noAutofit/>
          </a:bodyPr>
          <a:lstStyle>
            <a:lvl1pPr marL="457200" lvl="0" indent="-342900" algn="l">
              <a:lnSpc>
                <a:spcPct val="90000"/>
              </a:lnSpc>
              <a:spcBef>
                <a:spcPts val="800"/>
              </a:spcBef>
              <a:spcAft>
                <a:spcPts val="0"/>
              </a:spcAft>
              <a:buClr>
                <a:schemeClr val="accent4"/>
              </a:buClr>
              <a:buSzPts val="1800"/>
              <a:buChar char="•"/>
              <a:defRPr sz="1800" b="0" i="0">
                <a:solidFill>
                  <a:schemeClr val="accent4"/>
                </a:solidFill>
                <a:latin typeface="Arial"/>
                <a:ea typeface="Arial"/>
                <a:cs typeface="Arial"/>
                <a:sym typeface="Arial"/>
              </a:defRPr>
            </a:lvl1pPr>
            <a:lvl2pPr marL="914400" lvl="1" indent="-323850" algn="l">
              <a:lnSpc>
                <a:spcPct val="90000"/>
              </a:lnSpc>
              <a:spcBef>
                <a:spcPts val="400"/>
              </a:spcBef>
              <a:spcAft>
                <a:spcPts val="0"/>
              </a:spcAft>
              <a:buClr>
                <a:schemeClr val="accent4"/>
              </a:buClr>
              <a:buSzPts val="1500"/>
              <a:buChar char="•"/>
              <a:defRPr sz="1500" b="0" i="0">
                <a:solidFill>
                  <a:schemeClr val="accent4"/>
                </a:solidFill>
                <a:latin typeface="Arial"/>
                <a:ea typeface="Arial"/>
                <a:cs typeface="Arial"/>
                <a:sym typeface="Arial"/>
              </a:defRPr>
            </a:lvl2pPr>
            <a:lvl3pPr marL="1371600" lvl="2" indent="-304800" algn="l">
              <a:lnSpc>
                <a:spcPct val="90000"/>
              </a:lnSpc>
              <a:spcBef>
                <a:spcPts val="400"/>
              </a:spcBef>
              <a:spcAft>
                <a:spcPts val="0"/>
              </a:spcAft>
              <a:buClr>
                <a:schemeClr val="accent4"/>
              </a:buClr>
              <a:buSzPts val="1200"/>
              <a:buChar char="•"/>
              <a:defRPr sz="1200" b="0" i="0">
                <a:solidFill>
                  <a:schemeClr val="accent4"/>
                </a:solidFill>
                <a:latin typeface="Arial"/>
                <a:ea typeface="Arial"/>
                <a:cs typeface="Arial"/>
                <a:sym typeface="Arial"/>
              </a:defRPr>
            </a:lvl3pPr>
            <a:lvl4pPr marL="1828800" lvl="3" indent="-342900" algn="l">
              <a:lnSpc>
                <a:spcPct val="90000"/>
              </a:lnSpc>
              <a:spcBef>
                <a:spcPts val="400"/>
              </a:spcBef>
              <a:spcAft>
                <a:spcPts val="0"/>
              </a:spcAft>
              <a:buClr>
                <a:schemeClr val="accent4"/>
              </a:buClr>
              <a:buSzPts val="1800"/>
              <a:buChar char="•"/>
              <a:defRPr sz="1800" b="0" i="0">
                <a:solidFill>
                  <a:schemeClr val="accent4"/>
                </a:solidFill>
                <a:latin typeface="Avenir"/>
                <a:ea typeface="Avenir"/>
                <a:cs typeface="Avenir"/>
                <a:sym typeface="Avenir"/>
              </a:defRPr>
            </a:lvl4pPr>
            <a:lvl5pPr marL="2286000" lvl="4" indent="-342900" algn="l">
              <a:lnSpc>
                <a:spcPct val="90000"/>
              </a:lnSpc>
              <a:spcBef>
                <a:spcPts val="400"/>
              </a:spcBef>
              <a:spcAft>
                <a:spcPts val="0"/>
              </a:spcAft>
              <a:buClr>
                <a:schemeClr val="accent4"/>
              </a:buClr>
              <a:buSzPts val="1800"/>
              <a:buChar char="•"/>
              <a:defRPr sz="1800" b="0" i="0">
                <a:solidFill>
                  <a:schemeClr val="accent4"/>
                </a:solidFill>
                <a:latin typeface="Avenir"/>
                <a:ea typeface="Avenir"/>
                <a:cs typeface="Avenir"/>
                <a:sym typeface="Aveni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4"/>
                </a:solidFill>
                <a:latin typeface="Arial"/>
                <a:ea typeface="Arial"/>
                <a:cs typeface="Arial"/>
                <a:sym typeface="Arial"/>
              </a:defRPr>
            </a:lvl1pPr>
            <a:lvl2pPr lvl="1">
              <a:buNone/>
              <a:defRPr sz="1300">
                <a:solidFill>
                  <a:schemeClr val="accent4"/>
                </a:solidFill>
                <a:latin typeface="Arial"/>
                <a:ea typeface="Arial"/>
                <a:cs typeface="Arial"/>
                <a:sym typeface="Arial"/>
              </a:defRPr>
            </a:lvl2pPr>
            <a:lvl3pPr lvl="2">
              <a:buNone/>
              <a:defRPr sz="1300">
                <a:solidFill>
                  <a:schemeClr val="accent4"/>
                </a:solidFill>
                <a:latin typeface="Arial"/>
                <a:ea typeface="Arial"/>
                <a:cs typeface="Arial"/>
                <a:sym typeface="Arial"/>
              </a:defRPr>
            </a:lvl3pPr>
            <a:lvl4pPr lvl="3">
              <a:buNone/>
              <a:defRPr sz="1300">
                <a:solidFill>
                  <a:schemeClr val="accent4"/>
                </a:solidFill>
                <a:latin typeface="Arial"/>
                <a:ea typeface="Arial"/>
                <a:cs typeface="Arial"/>
                <a:sym typeface="Arial"/>
              </a:defRPr>
            </a:lvl4pPr>
            <a:lvl5pPr lvl="4">
              <a:buNone/>
              <a:defRPr sz="1300">
                <a:solidFill>
                  <a:schemeClr val="accent4"/>
                </a:solidFill>
                <a:latin typeface="Arial"/>
                <a:ea typeface="Arial"/>
                <a:cs typeface="Arial"/>
                <a:sym typeface="Arial"/>
              </a:defRPr>
            </a:lvl5pPr>
            <a:lvl6pPr lvl="5">
              <a:buNone/>
              <a:defRPr sz="1300">
                <a:solidFill>
                  <a:schemeClr val="accent4"/>
                </a:solidFill>
                <a:latin typeface="Arial"/>
                <a:ea typeface="Arial"/>
                <a:cs typeface="Arial"/>
                <a:sym typeface="Arial"/>
              </a:defRPr>
            </a:lvl6pPr>
            <a:lvl7pPr lvl="6">
              <a:buNone/>
              <a:defRPr sz="1300">
                <a:solidFill>
                  <a:schemeClr val="accent4"/>
                </a:solidFill>
                <a:latin typeface="Arial"/>
                <a:ea typeface="Arial"/>
                <a:cs typeface="Arial"/>
                <a:sym typeface="Arial"/>
              </a:defRPr>
            </a:lvl7pPr>
            <a:lvl8pPr lvl="7">
              <a:buNone/>
              <a:defRPr sz="1300">
                <a:solidFill>
                  <a:schemeClr val="accent4"/>
                </a:solidFill>
                <a:latin typeface="Arial"/>
                <a:ea typeface="Arial"/>
                <a:cs typeface="Arial"/>
                <a:sym typeface="Arial"/>
              </a:defRPr>
            </a:lvl8pPr>
            <a:lvl9pPr lvl="8">
              <a:buNone/>
              <a:defRPr sz="1300">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1">
  <p:cSld name="Header 1">
    <p:spTree>
      <p:nvGrpSpPr>
        <p:cNvPr id="1" name="Shape 41"/>
        <p:cNvGrpSpPr/>
        <p:nvPr/>
      </p:nvGrpSpPr>
      <p:grpSpPr>
        <a:xfrm>
          <a:off x="0" y="0"/>
          <a:ext cx="0" cy="0"/>
          <a:chOff x="0" y="0"/>
          <a:chExt cx="0" cy="0"/>
        </a:xfrm>
      </p:grpSpPr>
      <p:sp>
        <p:nvSpPr>
          <p:cNvPr id="42" name="Google Shape;42;p7"/>
          <p:cNvSpPr>
            <a:spLocks noGrp="1"/>
          </p:cNvSpPr>
          <p:nvPr>
            <p:ph type="pic" idx="2"/>
          </p:nvPr>
        </p:nvSpPr>
        <p:spPr>
          <a:xfrm>
            <a:off x="0" y="0"/>
            <a:ext cx="9144000" cy="5143500"/>
          </a:xfrm>
          <a:prstGeom prst="rect">
            <a:avLst/>
          </a:prstGeom>
          <a:noFill/>
          <a:ln>
            <a:noFill/>
          </a:ln>
        </p:spPr>
        <p:txBody>
          <a:bodyPr spcFirstLastPara="1" wrap="square" lIns="68575" tIns="0" rIns="2400300" bIns="0" anchor="ctr" anchorCtr="0">
            <a:noAutofit/>
          </a:bodyPr>
          <a:lstStyle>
            <a:lvl1pPr marR="0" lvl="0" algn="r" rtl="0">
              <a:lnSpc>
                <a:spcPct val="90000"/>
              </a:lnSpc>
              <a:spcBef>
                <a:spcPts val="800"/>
              </a:spcBef>
              <a:spcAft>
                <a:spcPts val="0"/>
              </a:spcAft>
              <a:buClr>
                <a:schemeClr val="accent4"/>
              </a:buClr>
              <a:buSzPts val="1200"/>
              <a:buFont typeface="Arial"/>
              <a:buNone/>
              <a:defRPr sz="1200" b="0" i="0" u="none" strike="noStrike" cap="none">
                <a:solidFill>
                  <a:schemeClr val="accent4"/>
                </a:solidFill>
                <a:latin typeface="Arial"/>
                <a:ea typeface="Arial"/>
                <a:cs typeface="Arial"/>
                <a:sym typeface="Arial"/>
              </a:defRPr>
            </a:lvl1pPr>
            <a:lvl2pPr marR="0" lvl="1" algn="l" rtl="0">
              <a:lnSpc>
                <a:spcPct val="90000"/>
              </a:lnSpc>
              <a:spcBef>
                <a:spcPts val="400"/>
              </a:spcBef>
              <a:spcAft>
                <a:spcPts val="0"/>
              </a:spcAft>
              <a:buClr>
                <a:schemeClr val="accent4"/>
              </a:buClr>
              <a:buSzPts val="1500"/>
              <a:buFont typeface="Arial"/>
              <a:buChar char="•"/>
              <a:defRPr sz="1500" b="0" i="0" u="none" strike="noStrike" cap="none">
                <a:solidFill>
                  <a:schemeClr val="accent4"/>
                </a:solidFill>
                <a:latin typeface="Arial"/>
                <a:ea typeface="Arial"/>
                <a:cs typeface="Arial"/>
                <a:sym typeface="Arial"/>
              </a:defRPr>
            </a:lvl2pPr>
            <a:lvl3pPr marR="0" lvl="2" algn="l" rtl="0">
              <a:lnSpc>
                <a:spcPct val="90000"/>
              </a:lnSpc>
              <a:spcBef>
                <a:spcPts val="400"/>
              </a:spcBef>
              <a:spcAft>
                <a:spcPts val="0"/>
              </a:spcAft>
              <a:buClr>
                <a:schemeClr val="accent4"/>
              </a:buClr>
              <a:buSzPts val="1200"/>
              <a:buFont typeface="Arial"/>
              <a:buChar char="•"/>
              <a:defRPr sz="1200" b="0" i="0" u="none" strike="noStrike" cap="none">
                <a:solidFill>
                  <a:schemeClr val="accent4"/>
                </a:solidFill>
                <a:latin typeface="Arial"/>
                <a:ea typeface="Arial"/>
                <a:cs typeface="Arial"/>
                <a:sym typeface="Arial"/>
              </a:defRPr>
            </a:lvl3pPr>
            <a:lvl4pPr marR="0" lvl="3" algn="l" rtl="0">
              <a:lnSpc>
                <a:spcPct val="90000"/>
              </a:lnSpc>
              <a:spcBef>
                <a:spcPts val="400"/>
              </a:spcBef>
              <a:spcAft>
                <a:spcPts val="0"/>
              </a:spcAft>
              <a:buClr>
                <a:schemeClr val="accent4"/>
              </a:buClr>
              <a:buSzPts val="900"/>
              <a:buFont typeface="Arial"/>
              <a:buChar char="•"/>
              <a:defRPr sz="900" b="0" i="0" u="none" strike="noStrike" cap="none">
                <a:solidFill>
                  <a:schemeClr val="accent4"/>
                </a:solidFill>
                <a:latin typeface="Arial"/>
                <a:ea typeface="Arial"/>
                <a:cs typeface="Arial"/>
                <a:sym typeface="Arial"/>
              </a:defRPr>
            </a:lvl4pPr>
            <a:lvl5pPr marR="0" lvl="4" algn="l" rtl="0">
              <a:lnSpc>
                <a:spcPct val="90000"/>
              </a:lnSpc>
              <a:spcBef>
                <a:spcPts val="400"/>
              </a:spcBef>
              <a:spcAft>
                <a:spcPts val="0"/>
              </a:spcAft>
              <a:buClr>
                <a:schemeClr val="accent4"/>
              </a:buClr>
              <a:buSzPts val="1800"/>
              <a:buFont typeface="Arial"/>
              <a:buChar char="•"/>
              <a:defRPr sz="1800" b="0" i="0" u="none" strike="noStrike" cap="none">
                <a:solidFill>
                  <a:schemeClr val="accent4"/>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43" name="Google Shape;43;p7"/>
          <p:cNvPicPr preferRelativeResize="0"/>
          <p:nvPr/>
        </p:nvPicPr>
        <p:blipFill rotWithShape="1">
          <a:blip r:embed="rId2">
            <a:alphaModFix/>
          </a:blip>
          <a:srcRect/>
          <a:stretch/>
        </p:blipFill>
        <p:spPr>
          <a:xfrm>
            <a:off x="7886700" y="4629150"/>
            <a:ext cx="865950" cy="322326"/>
          </a:xfrm>
          <a:prstGeom prst="rect">
            <a:avLst/>
          </a:prstGeom>
          <a:noFill/>
          <a:ln>
            <a:noFill/>
          </a:ln>
        </p:spPr>
      </p:pic>
      <p:sp>
        <p:nvSpPr>
          <p:cNvPr id="44" name="Google Shape;44;p7"/>
          <p:cNvSpPr txBox="1">
            <a:spLocks noGrp="1"/>
          </p:cNvSpPr>
          <p:nvPr>
            <p:ph type="title"/>
          </p:nvPr>
        </p:nvSpPr>
        <p:spPr>
          <a:xfrm>
            <a:off x="0" y="1933956"/>
            <a:ext cx="4155900" cy="987600"/>
          </a:xfrm>
          <a:prstGeom prst="rect">
            <a:avLst/>
          </a:prstGeom>
          <a:solidFill>
            <a:schemeClr val="accent1"/>
          </a:solidFill>
          <a:ln>
            <a:noFill/>
          </a:ln>
        </p:spPr>
        <p:txBody>
          <a:bodyPr spcFirstLastPara="1" wrap="square" lIns="685800" tIns="68575" rIns="68575" bIns="0" anchor="ctr" anchorCtr="0">
            <a:noAutofit/>
          </a:bodyPr>
          <a:lstStyle>
            <a:lvl1pPr lvl="0" algn="l">
              <a:lnSpc>
                <a:spcPct val="90000"/>
              </a:lnSpc>
              <a:spcBef>
                <a:spcPts val="0"/>
              </a:spcBef>
              <a:spcAft>
                <a:spcPts val="0"/>
              </a:spcAft>
              <a:buClr>
                <a:schemeClr val="lt1"/>
              </a:buClr>
              <a:buSzPts val="6800"/>
              <a:buFont typeface="Arial"/>
              <a:buNone/>
              <a:defRPr sz="6800" b="1" i="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 name="Google Shape;45;p7"/>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4"/>
                </a:solidFill>
                <a:latin typeface="Arial"/>
                <a:ea typeface="Arial"/>
                <a:cs typeface="Arial"/>
                <a:sym typeface="Arial"/>
              </a:defRPr>
            </a:lvl1pPr>
            <a:lvl2pPr lvl="1">
              <a:buNone/>
              <a:defRPr sz="1300">
                <a:solidFill>
                  <a:schemeClr val="accent4"/>
                </a:solidFill>
                <a:latin typeface="Arial"/>
                <a:ea typeface="Arial"/>
                <a:cs typeface="Arial"/>
                <a:sym typeface="Arial"/>
              </a:defRPr>
            </a:lvl2pPr>
            <a:lvl3pPr lvl="2">
              <a:buNone/>
              <a:defRPr sz="1300">
                <a:solidFill>
                  <a:schemeClr val="accent4"/>
                </a:solidFill>
                <a:latin typeface="Arial"/>
                <a:ea typeface="Arial"/>
                <a:cs typeface="Arial"/>
                <a:sym typeface="Arial"/>
              </a:defRPr>
            </a:lvl3pPr>
            <a:lvl4pPr lvl="3">
              <a:buNone/>
              <a:defRPr sz="1300">
                <a:solidFill>
                  <a:schemeClr val="accent4"/>
                </a:solidFill>
                <a:latin typeface="Arial"/>
                <a:ea typeface="Arial"/>
                <a:cs typeface="Arial"/>
                <a:sym typeface="Arial"/>
              </a:defRPr>
            </a:lvl4pPr>
            <a:lvl5pPr lvl="4">
              <a:buNone/>
              <a:defRPr sz="1300">
                <a:solidFill>
                  <a:schemeClr val="accent4"/>
                </a:solidFill>
                <a:latin typeface="Arial"/>
                <a:ea typeface="Arial"/>
                <a:cs typeface="Arial"/>
                <a:sym typeface="Arial"/>
              </a:defRPr>
            </a:lvl5pPr>
            <a:lvl6pPr lvl="5">
              <a:buNone/>
              <a:defRPr sz="1300">
                <a:solidFill>
                  <a:schemeClr val="accent4"/>
                </a:solidFill>
                <a:latin typeface="Arial"/>
                <a:ea typeface="Arial"/>
                <a:cs typeface="Arial"/>
                <a:sym typeface="Arial"/>
              </a:defRPr>
            </a:lvl6pPr>
            <a:lvl7pPr lvl="6">
              <a:buNone/>
              <a:defRPr sz="1300">
                <a:solidFill>
                  <a:schemeClr val="accent4"/>
                </a:solidFill>
                <a:latin typeface="Arial"/>
                <a:ea typeface="Arial"/>
                <a:cs typeface="Arial"/>
                <a:sym typeface="Arial"/>
              </a:defRPr>
            </a:lvl7pPr>
            <a:lvl8pPr lvl="7">
              <a:buNone/>
              <a:defRPr sz="1300">
                <a:solidFill>
                  <a:schemeClr val="accent4"/>
                </a:solidFill>
                <a:latin typeface="Arial"/>
                <a:ea typeface="Arial"/>
                <a:cs typeface="Arial"/>
                <a:sym typeface="Arial"/>
              </a:defRPr>
            </a:lvl8pPr>
            <a:lvl9pPr lvl="8">
              <a:buNone/>
              <a:defRPr sz="1300">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2">
  <p:cSld name="Header 2">
    <p:spTree>
      <p:nvGrpSpPr>
        <p:cNvPr id="1" name="Shape 46"/>
        <p:cNvGrpSpPr/>
        <p:nvPr/>
      </p:nvGrpSpPr>
      <p:grpSpPr>
        <a:xfrm>
          <a:off x="0" y="0"/>
          <a:ext cx="0" cy="0"/>
          <a:chOff x="0" y="0"/>
          <a:chExt cx="0" cy="0"/>
        </a:xfrm>
      </p:grpSpPr>
      <p:sp>
        <p:nvSpPr>
          <p:cNvPr id="47" name="Google Shape;47;p8"/>
          <p:cNvSpPr/>
          <p:nvPr/>
        </p:nvSpPr>
        <p:spPr>
          <a:xfrm>
            <a:off x="0" y="0"/>
            <a:ext cx="9144000" cy="5143500"/>
          </a:xfrm>
          <a:prstGeom prst="rect">
            <a:avLst/>
          </a:prstGeom>
          <a:solidFill>
            <a:schemeClr val="accent1"/>
          </a:solidFill>
          <a:ln w="12700" cap="flat" cmpd="sng">
            <a:solidFill>
              <a:srgbClr val="007F9C"/>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48" name="Google Shape;48;p8"/>
          <p:cNvPicPr preferRelativeResize="0"/>
          <p:nvPr/>
        </p:nvPicPr>
        <p:blipFill rotWithShape="1">
          <a:blip r:embed="rId2">
            <a:alphaModFix/>
          </a:blip>
          <a:srcRect/>
          <a:stretch/>
        </p:blipFill>
        <p:spPr>
          <a:xfrm>
            <a:off x="7886700" y="4629150"/>
            <a:ext cx="865950" cy="322326"/>
          </a:xfrm>
          <a:prstGeom prst="rect">
            <a:avLst/>
          </a:prstGeom>
          <a:noFill/>
          <a:ln>
            <a:noFill/>
          </a:ln>
        </p:spPr>
      </p:pic>
      <p:sp>
        <p:nvSpPr>
          <p:cNvPr id="49" name="Google Shape;49;p8"/>
          <p:cNvSpPr txBox="1">
            <a:spLocks noGrp="1"/>
          </p:cNvSpPr>
          <p:nvPr>
            <p:ph type="title"/>
          </p:nvPr>
        </p:nvSpPr>
        <p:spPr>
          <a:xfrm>
            <a:off x="0" y="1933956"/>
            <a:ext cx="8752500" cy="987600"/>
          </a:xfrm>
          <a:prstGeom prst="rect">
            <a:avLst/>
          </a:prstGeom>
          <a:noFill/>
          <a:ln>
            <a:noFill/>
          </a:ln>
        </p:spPr>
        <p:txBody>
          <a:bodyPr spcFirstLastPara="1" wrap="square" lIns="685800" tIns="68575" rIns="68575" bIns="0" anchor="ctr" anchorCtr="0">
            <a:noAutofit/>
          </a:bodyPr>
          <a:lstStyle>
            <a:lvl1pPr lvl="0" algn="l">
              <a:lnSpc>
                <a:spcPct val="90000"/>
              </a:lnSpc>
              <a:spcBef>
                <a:spcPts val="0"/>
              </a:spcBef>
              <a:spcAft>
                <a:spcPts val="0"/>
              </a:spcAft>
              <a:buClr>
                <a:schemeClr val="lt1"/>
              </a:buClr>
              <a:buSzPts val="6800"/>
              <a:buFont typeface="Arial"/>
              <a:buNone/>
              <a:defRPr sz="6800" b="1" i="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8"/>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4"/>
                </a:solidFill>
                <a:latin typeface="Arial"/>
                <a:ea typeface="Arial"/>
                <a:cs typeface="Arial"/>
                <a:sym typeface="Arial"/>
              </a:defRPr>
            </a:lvl1pPr>
            <a:lvl2pPr lvl="1">
              <a:buNone/>
              <a:defRPr sz="1300">
                <a:solidFill>
                  <a:schemeClr val="accent4"/>
                </a:solidFill>
                <a:latin typeface="Arial"/>
                <a:ea typeface="Arial"/>
                <a:cs typeface="Arial"/>
                <a:sym typeface="Arial"/>
              </a:defRPr>
            </a:lvl2pPr>
            <a:lvl3pPr lvl="2">
              <a:buNone/>
              <a:defRPr sz="1300">
                <a:solidFill>
                  <a:schemeClr val="accent4"/>
                </a:solidFill>
                <a:latin typeface="Arial"/>
                <a:ea typeface="Arial"/>
                <a:cs typeface="Arial"/>
                <a:sym typeface="Arial"/>
              </a:defRPr>
            </a:lvl3pPr>
            <a:lvl4pPr lvl="3">
              <a:buNone/>
              <a:defRPr sz="1300">
                <a:solidFill>
                  <a:schemeClr val="accent4"/>
                </a:solidFill>
                <a:latin typeface="Arial"/>
                <a:ea typeface="Arial"/>
                <a:cs typeface="Arial"/>
                <a:sym typeface="Arial"/>
              </a:defRPr>
            </a:lvl4pPr>
            <a:lvl5pPr lvl="4">
              <a:buNone/>
              <a:defRPr sz="1300">
                <a:solidFill>
                  <a:schemeClr val="accent4"/>
                </a:solidFill>
                <a:latin typeface="Arial"/>
                <a:ea typeface="Arial"/>
                <a:cs typeface="Arial"/>
                <a:sym typeface="Arial"/>
              </a:defRPr>
            </a:lvl5pPr>
            <a:lvl6pPr lvl="5">
              <a:buNone/>
              <a:defRPr sz="1300">
                <a:solidFill>
                  <a:schemeClr val="accent4"/>
                </a:solidFill>
                <a:latin typeface="Arial"/>
                <a:ea typeface="Arial"/>
                <a:cs typeface="Arial"/>
                <a:sym typeface="Arial"/>
              </a:defRPr>
            </a:lvl6pPr>
            <a:lvl7pPr lvl="6">
              <a:buNone/>
              <a:defRPr sz="1300">
                <a:solidFill>
                  <a:schemeClr val="accent4"/>
                </a:solidFill>
                <a:latin typeface="Arial"/>
                <a:ea typeface="Arial"/>
                <a:cs typeface="Arial"/>
                <a:sym typeface="Arial"/>
              </a:defRPr>
            </a:lvl7pPr>
            <a:lvl8pPr lvl="7">
              <a:buNone/>
              <a:defRPr sz="1300">
                <a:solidFill>
                  <a:schemeClr val="accent4"/>
                </a:solidFill>
                <a:latin typeface="Arial"/>
                <a:ea typeface="Arial"/>
                <a:cs typeface="Arial"/>
                <a:sym typeface="Arial"/>
              </a:defRPr>
            </a:lvl8pPr>
            <a:lvl9pPr lvl="8">
              <a:buNone/>
              <a:defRPr sz="1300">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3">
  <p:cSld name="Header 3">
    <p:spTree>
      <p:nvGrpSpPr>
        <p:cNvPr id="1" name="Shape 51"/>
        <p:cNvGrpSpPr/>
        <p:nvPr/>
      </p:nvGrpSpPr>
      <p:grpSpPr>
        <a:xfrm>
          <a:off x="0" y="0"/>
          <a:ext cx="0" cy="0"/>
          <a:chOff x="0" y="0"/>
          <a:chExt cx="0" cy="0"/>
        </a:xfrm>
      </p:grpSpPr>
      <p:sp>
        <p:nvSpPr>
          <p:cNvPr id="52" name="Google Shape;52;p9"/>
          <p:cNvSpPr/>
          <p:nvPr/>
        </p:nvSpPr>
        <p:spPr>
          <a:xfrm>
            <a:off x="0" y="0"/>
            <a:ext cx="9144000" cy="5143500"/>
          </a:xfrm>
          <a:prstGeom prst="rect">
            <a:avLst/>
          </a:prstGeom>
          <a:solidFill>
            <a:schemeClr val="accent1"/>
          </a:solidFill>
          <a:ln w="12700" cap="flat" cmpd="sng">
            <a:solidFill>
              <a:srgbClr val="007F9C"/>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3" name="Google Shape;53;p9"/>
          <p:cNvPicPr preferRelativeResize="0"/>
          <p:nvPr/>
        </p:nvPicPr>
        <p:blipFill rotWithShape="1">
          <a:blip r:embed="rId2">
            <a:alphaModFix/>
          </a:blip>
          <a:srcRect/>
          <a:stretch/>
        </p:blipFill>
        <p:spPr>
          <a:xfrm>
            <a:off x="7886700" y="4629150"/>
            <a:ext cx="865950" cy="322326"/>
          </a:xfrm>
          <a:prstGeom prst="rect">
            <a:avLst/>
          </a:prstGeom>
          <a:noFill/>
          <a:ln>
            <a:noFill/>
          </a:ln>
        </p:spPr>
      </p:pic>
      <p:sp>
        <p:nvSpPr>
          <p:cNvPr id="54" name="Google Shape;54;p9"/>
          <p:cNvSpPr txBox="1">
            <a:spLocks noGrp="1"/>
          </p:cNvSpPr>
          <p:nvPr>
            <p:ph type="title"/>
          </p:nvPr>
        </p:nvSpPr>
        <p:spPr>
          <a:xfrm>
            <a:off x="0" y="1933956"/>
            <a:ext cx="8752500" cy="891600"/>
          </a:xfrm>
          <a:prstGeom prst="rect">
            <a:avLst/>
          </a:prstGeom>
          <a:noFill/>
          <a:ln>
            <a:noFill/>
          </a:ln>
        </p:spPr>
        <p:txBody>
          <a:bodyPr spcFirstLastPara="1" wrap="square" lIns="685800" tIns="68575" rIns="68575" bIns="0" anchor="ctr" anchorCtr="0">
            <a:noAutofit/>
          </a:bodyPr>
          <a:lstStyle>
            <a:lvl1pPr lvl="0" algn="l">
              <a:lnSpc>
                <a:spcPct val="90000"/>
              </a:lnSpc>
              <a:spcBef>
                <a:spcPts val="0"/>
              </a:spcBef>
              <a:spcAft>
                <a:spcPts val="0"/>
              </a:spcAft>
              <a:buClr>
                <a:schemeClr val="lt1"/>
              </a:buClr>
              <a:buSzPts val="5400"/>
              <a:buFont typeface="Arial"/>
              <a:buNone/>
              <a:defRPr sz="5400" b="1" i="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9"/>
          <p:cNvSpPr txBox="1">
            <a:spLocks noGrp="1"/>
          </p:cNvSpPr>
          <p:nvPr>
            <p:ph type="body" idx="1"/>
          </p:nvPr>
        </p:nvSpPr>
        <p:spPr>
          <a:xfrm>
            <a:off x="0" y="2839675"/>
            <a:ext cx="8752200" cy="891900"/>
          </a:xfrm>
          <a:prstGeom prst="rect">
            <a:avLst/>
          </a:prstGeom>
          <a:noFill/>
          <a:ln>
            <a:noFill/>
          </a:ln>
        </p:spPr>
        <p:txBody>
          <a:bodyPr spcFirstLastPara="1" wrap="square" lIns="685800" tIns="34275" rIns="68575" bIns="34275" anchor="t" anchorCtr="0">
            <a:noAutofit/>
          </a:bodyPr>
          <a:lstStyle>
            <a:lvl1pPr marL="457200" lvl="0" indent="-228600" algn="l">
              <a:lnSpc>
                <a:spcPct val="90000"/>
              </a:lnSpc>
              <a:spcBef>
                <a:spcPts val="800"/>
              </a:spcBef>
              <a:spcAft>
                <a:spcPts val="0"/>
              </a:spcAft>
              <a:buClr>
                <a:schemeClr val="lt1"/>
              </a:buClr>
              <a:buSzPts val="5400"/>
              <a:buFont typeface="Arial"/>
              <a:buNone/>
              <a:defRPr sz="5400" b="0" i="0">
                <a:solidFill>
                  <a:schemeClr val="lt1"/>
                </a:solidFill>
                <a:latin typeface="Arial"/>
                <a:ea typeface="Arial"/>
                <a:cs typeface="Arial"/>
                <a:sym typeface="Arial"/>
              </a:defRPr>
            </a:lvl1pPr>
            <a:lvl2pPr marL="914400" lvl="1" indent="-317500" algn="l">
              <a:lnSpc>
                <a:spcPct val="90000"/>
              </a:lnSpc>
              <a:spcBef>
                <a:spcPts val="400"/>
              </a:spcBef>
              <a:spcAft>
                <a:spcPts val="0"/>
              </a:spcAft>
              <a:buClr>
                <a:schemeClr val="accent4"/>
              </a:buClr>
              <a:buSzPts val="1400"/>
              <a:buChar char="•"/>
              <a:defRPr/>
            </a:lvl2pPr>
            <a:lvl3pPr marL="1371600" lvl="2" indent="-317500" algn="l">
              <a:lnSpc>
                <a:spcPct val="90000"/>
              </a:lnSpc>
              <a:spcBef>
                <a:spcPts val="400"/>
              </a:spcBef>
              <a:spcAft>
                <a:spcPts val="0"/>
              </a:spcAft>
              <a:buClr>
                <a:schemeClr val="accent4"/>
              </a:buClr>
              <a:buSzPts val="1400"/>
              <a:buChar char="•"/>
              <a:defRPr/>
            </a:lvl3pPr>
            <a:lvl4pPr marL="1828800" lvl="3" indent="-317500" algn="l">
              <a:lnSpc>
                <a:spcPct val="90000"/>
              </a:lnSpc>
              <a:spcBef>
                <a:spcPts val="400"/>
              </a:spcBef>
              <a:spcAft>
                <a:spcPts val="0"/>
              </a:spcAft>
              <a:buClr>
                <a:schemeClr val="accent4"/>
              </a:buClr>
              <a:buSzPts val="1400"/>
              <a:buChar char="•"/>
              <a:defRPr/>
            </a:lvl4pPr>
            <a:lvl5pPr marL="2286000" lvl="4" indent="-317500" algn="l">
              <a:lnSpc>
                <a:spcPct val="90000"/>
              </a:lnSpc>
              <a:spcBef>
                <a:spcPts val="400"/>
              </a:spcBef>
              <a:spcAft>
                <a:spcPts val="0"/>
              </a:spcAft>
              <a:buClr>
                <a:schemeClr val="accent4"/>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 name="Google Shape;56;p9"/>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lt1"/>
                </a:solidFill>
                <a:latin typeface="Arial"/>
                <a:ea typeface="Arial"/>
                <a:cs typeface="Arial"/>
                <a:sym typeface="Arial"/>
              </a:defRPr>
            </a:lvl1pPr>
            <a:lvl2pPr lvl="1">
              <a:buNone/>
              <a:defRPr sz="1300">
                <a:solidFill>
                  <a:schemeClr val="lt1"/>
                </a:solidFill>
                <a:latin typeface="Arial"/>
                <a:ea typeface="Arial"/>
                <a:cs typeface="Arial"/>
                <a:sym typeface="Arial"/>
              </a:defRPr>
            </a:lvl2pPr>
            <a:lvl3pPr lvl="2">
              <a:buNone/>
              <a:defRPr sz="1300">
                <a:solidFill>
                  <a:schemeClr val="lt1"/>
                </a:solidFill>
                <a:latin typeface="Arial"/>
                <a:ea typeface="Arial"/>
                <a:cs typeface="Arial"/>
                <a:sym typeface="Arial"/>
              </a:defRPr>
            </a:lvl3pPr>
            <a:lvl4pPr lvl="3">
              <a:buNone/>
              <a:defRPr sz="1300">
                <a:solidFill>
                  <a:schemeClr val="lt1"/>
                </a:solidFill>
                <a:latin typeface="Arial"/>
                <a:ea typeface="Arial"/>
                <a:cs typeface="Arial"/>
                <a:sym typeface="Arial"/>
              </a:defRPr>
            </a:lvl4pPr>
            <a:lvl5pPr lvl="4">
              <a:buNone/>
              <a:defRPr sz="1300">
                <a:solidFill>
                  <a:schemeClr val="lt1"/>
                </a:solidFill>
                <a:latin typeface="Arial"/>
                <a:ea typeface="Arial"/>
                <a:cs typeface="Arial"/>
                <a:sym typeface="Arial"/>
              </a:defRPr>
            </a:lvl5pPr>
            <a:lvl6pPr lvl="5">
              <a:buNone/>
              <a:defRPr sz="1300">
                <a:solidFill>
                  <a:schemeClr val="lt1"/>
                </a:solidFill>
                <a:latin typeface="Arial"/>
                <a:ea typeface="Arial"/>
                <a:cs typeface="Arial"/>
                <a:sym typeface="Arial"/>
              </a:defRPr>
            </a:lvl6pPr>
            <a:lvl7pPr lvl="6">
              <a:buNone/>
              <a:defRPr sz="1300">
                <a:solidFill>
                  <a:schemeClr val="lt1"/>
                </a:solidFill>
                <a:latin typeface="Arial"/>
                <a:ea typeface="Arial"/>
                <a:cs typeface="Arial"/>
                <a:sym typeface="Arial"/>
              </a:defRPr>
            </a:lvl7pPr>
            <a:lvl8pPr lvl="7">
              <a:buNone/>
              <a:defRPr sz="1300">
                <a:solidFill>
                  <a:schemeClr val="lt1"/>
                </a:solidFill>
                <a:latin typeface="Arial"/>
                <a:ea typeface="Arial"/>
                <a:cs typeface="Arial"/>
                <a:sym typeface="Arial"/>
              </a:defRPr>
            </a:lvl8pPr>
            <a:lvl9pPr lvl="8">
              <a:buNone/>
              <a:defRPr sz="13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Default">
  <p:cSld name="1_Defaul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416052" y="129159"/>
            <a:ext cx="8311800" cy="548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 name="Google Shape;59;p10"/>
          <p:cNvSpPr/>
          <p:nvPr/>
        </p:nvSpPr>
        <p:spPr>
          <a:xfrm>
            <a:off x="8484394" y="4874065"/>
            <a:ext cx="244200" cy="104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700" b="0" i="0" u="none" strike="noStrike" cap="none">
                <a:solidFill>
                  <a:schemeClr val="dk1"/>
                </a:solidFill>
                <a:latin typeface="Arial"/>
                <a:ea typeface="Arial"/>
                <a:cs typeface="Arial"/>
                <a:sym typeface="Arial"/>
              </a:rPr>
              <a:t>‹#›</a:t>
            </a:fld>
            <a:endParaRPr sz="700" b="0" i="0" u="none" strike="noStrike" cap="none">
              <a:solidFill>
                <a:schemeClr val="dk1"/>
              </a:solidFill>
              <a:latin typeface="Arial"/>
              <a:ea typeface="Arial"/>
              <a:cs typeface="Arial"/>
              <a:sym typeface="Arial"/>
            </a:endParaRPr>
          </a:p>
        </p:txBody>
      </p:sp>
      <p:sp>
        <p:nvSpPr>
          <p:cNvPr id="60" name="Google Shape;60;p10"/>
          <p:cNvSpPr txBox="1">
            <a:spLocks noGrp="1"/>
          </p:cNvSpPr>
          <p:nvPr>
            <p:ph type="body" idx="1"/>
          </p:nvPr>
        </p:nvSpPr>
        <p:spPr>
          <a:xfrm>
            <a:off x="416051" y="31198"/>
            <a:ext cx="2882400" cy="92100"/>
          </a:xfrm>
          <a:prstGeom prst="rect">
            <a:avLst/>
          </a:prstGeom>
          <a:noFill/>
          <a:ln>
            <a:noFill/>
          </a:ln>
        </p:spPr>
        <p:txBody>
          <a:bodyPr spcFirstLastPara="1" wrap="square" lIns="0" tIns="0" rIns="0" bIns="0" anchor="t" anchorCtr="0">
            <a:noAutofit/>
          </a:bodyPr>
          <a:lstStyle>
            <a:lvl1pPr marL="457200" lvl="0" indent="-266700" algn="l" rtl="0">
              <a:lnSpc>
                <a:spcPct val="100000"/>
              </a:lnSpc>
              <a:spcBef>
                <a:spcPts val="200"/>
              </a:spcBef>
              <a:spcAft>
                <a:spcPts val="0"/>
              </a:spcAft>
              <a:buSzPts val="600"/>
              <a:buChar char="•"/>
              <a:defRPr sz="600" b="0"/>
            </a:lvl1pPr>
            <a:lvl2pPr marL="914400" lvl="1" indent="-323850" algn="l" rtl="0">
              <a:lnSpc>
                <a:spcPct val="100000"/>
              </a:lnSpc>
              <a:spcBef>
                <a:spcPts val="200"/>
              </a:spcBef>
              <a:spcAft>
                <a:spcPts val="0"/>
              </a:spcAft>
              <a:buSzPts val="1500"/>
              <a:buChar char="•"/>
              <a:defRPr/>
            </a:lvl2pPr>
            <a:lvl3pPr marL="1371600" lvl="2" indent="-323850" algn="l" rtl="0">
              <a:lnSpc>
                <a:spcPct val="100000"/>
              </a:lnSpc>
              <a:spcBef>
                <a:spcPts val="200"/>
              </a:spcBef>
              <a:spcAft>
                <a:spcPts val="0"/>
              </a:spcAft>
              <a:buSzPts val="1500"/>
              <a:buChar char="•"/>
              <a:defRPr/>
            </a:lvl3pPr>
            <a:lvl4pPr marL="1828800" lvl="3" indent="-317500" algn="l" rtl="0">
              <a:lnSpc>
                <a:spcPct val="100000"/>
              </a:lnSpc>
              <a:spcBef>
                <a:spcPts val="200"/>
              </a:spcBef>
              <a:spcAft>
                <a:spcPts val="0"/>
              </a:spcAft>
              <a:buSzPts val="1400"/>
              <a:buChar char="•"/>
              <a:defRPr/>
            </a:lvl4pPr>
            <a:lvl5pPr marL="2286000" lvl="4" indent="-317500" algn="l" rtl="0">
              <a:lnSpc>
                <a:spcPct val="100000"/>
              </a:lnSpc>
              <a:spcBef>
                <a:spcPts val="200"/>
              </a:spcBef>
              <a:spcAft>
                <a:spcPts val="0"/>
              </a:spcAft>
              <a:buSzPts val="1400"/>
              <a:buChar char="•"/>
              <a:defRPr/>
            </a:lvl5pPr>
            <a:lvl6pPr marL="2743200" lvl="5" indent="-317500" algn="l" rtl="0">
              <a:lnSpc>
                <a:spcPct val="100000"/>
              </a:lnSpc>
              <a:spcBef>
                <a:spcPts val="2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200"/>
              </a:spcAft>
              <a:buClr>
                <a:schemeClr val="dk1"/>
              </a:buClr>
              <a:buSzPts val="1400"/>
              <a:buChar char="•"/>
              <a:defRPr/>
            </a:lvl9pPr>
          </a:lstStyle>
          <a:p>
            <a:endParaRPr/>
          </a:p>
        </p:txBody>
      </p:sp>
      <p:sp>
        <p:nvSpPr>
          <p:cNvPr id="61" name="Google Shape;61;p10"/>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4"/>
                </a:solidFill>
                <a:latin typeface="Arial"/>
                <a:ea typeface="Arial"/>
                <a:cs typeface="Arial"/>
                <a:sym typeface="Arial"/>
              </a:defRPr>
            </a:lvl1pPr>
            <a:lvl2pPr lvl="1">
              <a:buNone/>
              <a:defRPr sz="1300">
                <a:solidFill>
                  <a:schemeClr val="accent4"/>
                </a:solidFill>
                <a:latin typeface="Arial"/>
                <a:ea typeface="Arial"/>
                <a:cs typeface="Arial"/>
                <a:sym typeface="Arial"/>
              </a:defRPr>
            </a:lvl2pPr>
            <a:lvl3pPr lvl="2">
              <a:buNone/>
              <a:defRPr sz="1300">
                <a:solidFill>
                  <a:schemeClr val="accent4"/>
                </a:solidFill>
                <a:latin typeface="Arial"/>
                <a:ea typeface="Arial"/>
                <a:cs typeface="Arial"/>
                <a:sym typeface="Arial"/>
              </a:defRPr>
            </a:lvl3pPr>
            <a:lvl4pPr lvl="3">
              <a:buNone/>
              <a:defRPr sz="1300">
                <a:solidFill>
                  <a:schemeClr val="accent4"/>
                </a:solidFill>
                <a:latin typeface="Arial"/>
                <a:ea typeface="Arial"/>
                <a:cs typeface="Arial"/>
                <a:sym typeface="Arial"/>
              </a:defRPr>
            </a:lvl4pPr>
            <a:lvl5pPr lvl="4">
              <a:buNone/>
              <a:defRPr sz="1300">
                <a:solidFill>
                  <a:schemeClr val="accent4"/>
                </a:solidFill>
                <a:latin typeface="Arial"/>
                <a:ea typeface="Arial"/>
                <a:cs typeface="Arial"/>
                <a:sym typeface="Arial"/>
              </a:defRPr>
            </a:lvl5pPr>
            <a:lvl6pPr lvl="5">
              <a:buNone/>
              <a:defRPr sz="1300">
                <a:solidFill>
                  <a:schemeClr val="accent4"/>
                </a:solidFill>
                <a:latin typeface="Arial"/>
                <a:ea typeface="Arial"/>
                <a:cs typeface="Arial"/>
                <a:sym typeface="Arial"/>
              </a:defRPr>
            </a:lvl6pPr>
            <a:lvl7pPr lvl="6">
              <a:buNone/>
              <a:defRPr sz="1300">
                <a:solidFill>
                  <a:schemeClr val="accent4"/>
                </a:solidFill>
                <a:latin typeface="Arial"/>
                <a:ea typeface="Arial"/>
                <a:cs typeface="Arial"/>
                <a:sym typeface="Arial"/>
              </a:defRPr>
            </a:lvl7pPr>
            <a:lvl8pPr lvl="7">
              <a:buNone/>
              <a:defRPr sz="1300">
                <a:solidFill>
                  <a:schemeClr val="accent4"/>
                </a:solidFill>
                <a:latin typeface="Arial"/>
                <a:ea typeface="Arial"/>
                <a:cs typeface="Arial"/>
                <a:sym typeface="Arial"/>
              </a:defRPr>
            </a:lvl8pPr>
            <a:lvl9pPr lvl="8">
              <a:buNone/>
              <a:defRPr sz="1300">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0" y="260604"/>
            <a:ext cx="8229600" cy="4869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4"/>
              </a:buClr>
              <a:buSzPts val="2700"/>
              <a:buFont typeface="Arial"/>
              <a:buNone/>
              <a:defRPr sz="2700" b="1" i="0" u="none" strike="noStrike" cap="none">
                <a:solidFill>
                  <a:schemeClr val="accent4"/>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85799" y="857250"/>
            <a:ext cx="8229600" cy="4046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chemeClr val="accent4"/>
              </a:buClr>
              <a:buSzPts val="1800"/>
              <a:buFont typeface="Arial"/>
              <a:buChar char="•"/>
              <a:defRPr sz="1800" b="0" i="0" u="none" strike="noStrike" cap="none">
                <a:solidFill>
                  <a:schemeClr val="accent4"/>
                </a:solidFill>
                <a:latin typeface="Arial"/>
                <a:ea typeface="Arial"/>
                <a:cs typeface="Arial"/>
                <a:sym typeface="Arial"/>
              </a:defRPr>
            </a:lvl1pPr>
            <a:lvl2pPr marL="914400" marR="0" lvl="1" indent="-323850" algn="l" rtl="0">
              <a:lnSpc>
                <a:spcPct val="90000"/>
              </a:lnSpc>
              <a:spcBef>
                <a:spcPts val="400"/>
              </a:spcBef>
              <a:spcAft>
                <a:spcPts val="0"/>
              </a:spcAft>
              <a:buClr>
                <a:schemeClr val="accent4"/>
              </a:buClr>
              <a:buSzPts val="1500"/>
              <a:buFont typeface="Arial"/>
              <a:buChar char="•"/>
              <a:defRPr sz="1500" b="0" i="0" u="none" strike="noStrike" cap="none">
                <a:solidFill>
                  <a:schemeClr val="accent4"/>
                </a:solidFill>
                <a:latin typeface="Arial"/>
                <a:ea typeface="Arial"/>
                <a:cs typeface="Arial"/>
                <a:sym typeface="Arial"/>
              </a:defRPr>
            </a:lvl2pPr>
            <a:lvl3pPr marL="1371600" marR="0" lvl="2" indent="-304800" algn="l" rtl="0">
              <a:lnSpc>
                <a:spcPct val="90000"/>
              </a:lnSpc>
              <a:spcBef>
                <a:spcPts val="400"/>
              </a:spcBef>
              <a:spcAft>
                <a:spcPts val="0"/>
              </a:spcAft>
              <a:buClr>
                <a:schemeClr val="accent4"/>
              </a:buClr>
              <a:buSzPts val="1200"/>
              <a:buFont typeface="Arial"/>
              <a:buChar char="•"/>
              <a:defRPr sz="1200" b="0" i="0" u="none" strike="noStrike" cap="none">
                <a:solidFill>
                  <a:schemeClr val="accent4"/>
                </a:solidFill>
                <a:latin typeface="Arial"/>
                <a:ea typeface="Arial"/>
                <a:cs typeface="Arial"/>
                <a:sym typeface="Arial"/>
              </a:defRPr>
            </a:lvl3pPr>
            <a:lvl4pPr marL="1828800" marR="0" lvl="3" indent="-285750" algn="l" rtl="0">
              <a:lnSpc>
                <a:spcPct val="90000"/>
              </a:lnSpc>
              <a:spcBef>
                <a:spcPts val="400"/>
              </a:spcBef>
              <a:spcAft>
                <a:spcPts val="0"/>
              </a:spcAft>
              <a:buClr>
                <a:schemeClr val="accent4"/>
              </a:buClr>
              <a:buSzPts val="900"/>
              <a:buFont typeface="Arial"/>
              <a:buChar char="•"/>
              <a:defRPr sz="9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400"/>
              </a:spcBef>
              <a:spcAft>
                <a:spcPts val="0"/>
              </a:spcAft>
              <a:buClr>
                <a:schemeClr val="accent4"/>
              </a:buClr>
              <a:buSzPts val="1800"/>
              <a:buFont typeface="Arial"/>
              <a:buChar char="•"/>
              <a:defRPr sz="1800" b="0" i="0" u="none" strike="noStrike" cap="none">
                <a:solidFill>
                  <a:schemeClr val="accent4"/>
                </a:solidFill>
                <a:latin typeface="Avenir"/>
                <a:ea typeface="Avenir"/>
                <a:cs typeface="Avenir"/>
                <a:sym typeface="Avenir"/>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416052" y="129159"/>
            <a:ext cx="8311800" cy="548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accent1"/>
              </a:buClr>
              <a:buSzPts val="1900"/>
              <a:buFont typeface="Arial"/>
              <a:buNone/>
              <a:defRPr sz="1900" b="1" i="0" u="none" strike="noStrike" cap="none">
                <a:solidFill>
                  <a:schemeClr val="accen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4" name="Google Shape;64;p11"/>
          <p:cNvSpPr txBox="1">
            <a:spLocks noGrp="1"/>
          </p:cNvSpPr>
          <p:nvPr>
            <p:ph type="body" idx="1"/>
          </p:nvPr>
        </p:nvSpPr>
        <p:spPr>
          <a:xfrm>
            <a:off x="416052" y="1628100"/>
            <a:ext cx="1863600" cy="1223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200"/>
              </a:spcBef>
              <a:spcAft>
                <a:spcPts val="0"/>
              </a:spcAft>
              <a:buClr>
                <a:schemeClr val="dk1"/>
              </a:buClr>
              <a:buSzPts val="1200"/>
              <a:buFont typeface="Quattrocento Sans"/>
              <a:buChar char="​"/>
              <a:defRPr sz="1200" b="0" i="0" u="none" strike="noStrike" cap="none">
                <a:solidFill>
                  <a:schemeClr val="dk1"/>
                </a:solidFill>
                <a:latin typeface="Arial"/>
                <a:ea typeface="Arial"/>
                <a:cs typeface="Arial"/>
                <a:sym typeface="Arial"/>
              </a:defRPr>
            </a:lvl1pPr>
            <a:lvl2pPr marL="914400" marR="0" lvl="1" indent="-311150" algn="l" rtl="0">
              <a:lnSpc>
                <a:spcPct val="100000"/>
              </a:lnSpc>
              <a:spcBef>
                <a:spcPts val="200"/>
              </a:spcBef>
              <a:spcAft>
                <a:spcPts val="0"/>
              </a:spcAft>
              <a:buClr>
                <a:schemeClr val="dk1"/>
              </a:buClr>
              <a:buSzPts val="1300"/>
              <a:buFont typeface="Noto Sans Symbols"/>
              <a:buChar char="•"/>
              <a:defRPr sz="1200" b="0" i="0" u="none" strike="noStrike" cap="none">
                <a:solidFill>
                  <a:schemeClr val="dk1"/>
                </a:solidFill>
                <a:latin typeface="Arial"/>
                <a:ea typeface="Arial"/>
                <a:cs typeface="Arial"/>
                <a:sym typeface="Arial"/>
              </a:defRPr>
            </a:lvl2pPr>
            <a:lvl3pPr marL="1371600" marR="0" lvl="2" indent="-311150" algn="l" rtl="0">
              <a:lnSpc>
                <a:spcPct val="100000"/>
              </a:lnSpc>
              <a:spcBef>
                <a:spcPts val="200"/>
              </a:spcBef>
              <a:spcAft>
                <a:spcPts val="0"/>
              </a:spcAft>
              <a:buClr>
                <a:schemeClr val="dk1"/>
              </a:buClr>
              <a:buSzPts val="13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26">
          <p15:clr>
            <a:srgbClr val="5ACBF0"/>
          </p15:clr>
        </p15:guide>
        <p15:guide id="2" orient="horz" pos="2934">
          <p15:clr>
            <a:srgbClr val="5ACBF0"/>
          </p15:clr>
        </p15:guide>
        <p15:guide id="3" orient="horz" pos="806">
          <p15:clr>
            <a:srgbClr val="F26B43"/>
          </p15:clr>
        </p15:guide>
        <p15:guide id="4" pos="5497">
          <p15:clr>
            <a:srgbClr val="F26B43"/>
          </p15:clr>
        </p15:guide>
        <p15:guide id="5" pos="259">
          <p15:clr>
            <a:srgbClr val="F26B43"/>
          </p15:clr>
        </p15:guide>
        <p15:guide id="6" orient="horz" pos="2990">
          <p15:clr>
            <a:srgbClr val="F26B43"/>
          </p15:clr>
        </p15:guide>
        <p15:guide id="7" orient="horz" pos="31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685800" y="260604"/>
            <a:ext cx="8229600" cy="4869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4"/>
              </a:buClr>
              <a:buSzPts val="2700"/>
              <a:buFont typeface="Arial"/>
              <a:buNone/>
              <a:defRPr sz="2700" b="1" i="0" u="none" strike="noStrike" cap="none">
                <a:solidFill>
                  <a:schemeClr val="accent4"/>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1" name="Google Shape;191;p29"/>
          <p:cNvSpPr txBox="1">
            <a:spLocks noGrp="1"/>
          </p:cNvSpPr>
          <p:nvPr>
            <p:ph type="body" idx="1"/>
          </p:nvPr>
        </p:nvSpPr>
        <p:spPr>
          <a:xfrm>
            <a:off x="685799" y="857250"/>
            <a:ext cx="8229600" cy="4046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chemeClr val="accent4"/>
              </a:buClr>
              <a:buSzPts val="1800"/>
              <a:buFont typeface="Arial"/>
              <a:buChar char="•"/>
              <a:defRPr sz="1800" b="0" i="0" u="none" strike="noStrike" cap="none">
                <a:solidFill>
                  <a:schemeClr val="accent4"/>
                </a:solidFill>
                <a:latin typeface="Arial"/>
                <a:ea typeface="Arial"/>
                <a:cs typeface="Arial"/>
                <a:sym typeface="Arial"/>
              </a:defRPr>
            </a:lvl1pPr>
            <a:lvl2pPr marL="914400" marR="0" lvl="1" indent="-323850" algn="l" rtl="0">
              <a:lnSpc>
                <a:spcPct val="90000"/>
              </a:lnSpc>
              <a:spcBef>
                <a:spcPts val="400"/>
              </a:spcBef>
              <a:spcAft>
                <a:spcPts val="0"/>
              </a:spcAft>
              <a:buClr>
                <a:schemeClr val="accent4"/>
              </a:buClr>
              <a:buSzPts val="1500"/>
              <a:buFont typeface="Arial"/>
              <a:buChar char="•"/>
              <a:defRPr sz="1500" b="0" i="0" u="none" strike="noStrike" cap="none">
                <a:solidFill>
                  <a:schemeClr val="accent4"/>
                </a:solidFill>
                <a:latin typeface="Arial"/>
                <a:ea typeface="Arial"/>
                <a:cs typeface="Arial"/>
                <a:sym typeface="Arial"/>
              </a:defRPr>
            </a:lvl2pPr>
            <a:lvl3pPr marL="1371600" marR="0" lvl="2" indent="-304800" algn="l" rtl="0">
              <a:lnSpc>
                <a:spcPct val="90000"/>
              </a:lnSpc>
              <a:spcBef>
                <a:spcPts val="400"/>
              </a:spcBef>
              <a:spcAft>
                <a:spcPts val="0"/>
              </a:spcAft>
              <a:buClr>
                <a:schemeClr val="accent4"/>
              </a:buClr>
              <a:buSzPts val="1200"/>
              <a:buFont typeface="Arial"/>
              <a:buChar char="•"/>
              <a:defRPr sz="1200" b="0" i="0" u="none" strike="noStrike" cap="none">
                <a:solidFill>
                  <a:schemeClr val="accent4"/>
                </a:solidFill>
                <a:latin typeface="Arial"/>
                <a:ea typeface="Arial"/>
                <a:cs typeface="Arial"/>
                <a:sym typeface="Arial"/>
              </a:defRPr>
            </a:lvl3pPr>
            <a:lvl4pPr marL="1828800" marR="0" lvl="3" indent="-285750" algn="l" rtl="0">
              <a:lnSpc>
                <a:spcPct val="90000"/>
              </a:lnSpc>
              <a:spcBef>
                <a:spcPts val="400"/>
              </a:spcBef>
              <a:spcAft>
                <a:spcPts val="0"/>
              </a:spcAft>
              <a:buClr>
                <a:schemeClr val="accent4"/>
              </a:buClr>
              <a:buSzPts val="900"/>
              <a:buFont typeface="Arial"/>
              <a:buChar char="•"/>
              <a:defRPr sz="9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400"/>
              </a:spcBef>
              <a:spcAft>
                <a:spcPts val="0"/>
              </a:spcAft>
              <a:buClr>
                <a:schemeClr val="accent4"/>
              </a:buClr>
              <a:buSzPts val="1800"/>
              <a:buFont typeface="Arial"/>
              <a:buChar char="•"/>
              <a:defRPr sz="1800" b="0" i="0" u="none" strike="noStrike" cap="none">
                <a:solidFill>
                  <a:schemeClr val="accent4"/>
                </a:solidFill>
                <a:latin typeface="Avenir"/>
                <a:ea typeface="Avenir"/>
                <a:cs typeface="Avenir"/>
                <a:sym typeface="Avenir"/>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2" name="Google Shape;192;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3" name="Google Shape;193;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4" name="Google Shape;194;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228600" y="3474720"/>
            <a:ext cx="8610600" cy="780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200"/>
              <a:t>The CMS Phased Return to In-person Instruction Plan  </a:t>
            </a:r>
            <a:endParaRPr sz="3200"/>
          </a:p>
          <a:p>
            <a:pPr marL="0" lvl="0" indent="0" algn="ctr" rtl="0">
              <a:spcBef>
                <a:spcPts val="0"/>
              </a:spcBef>
              <a:spcAft>
                <a:spcPts val="0"/>
              </a:spcAft>
              <a:buNone/>
            </a:pPr>
            <a:endParaRPr sz="2700"/>
          </a:p>
        </p:txBody>
      </p:sp>
      <p:sp>
        <p:nvSpPr>
          <p:cNvPr id="246" name="Google Shape;246;p38"/>
          <p:cNvSpPr txBox="1">
            <a:spLocks noGrp="1"/>
          </p:cNvSpPr>
          <p:nvPr>
            <p:ph type="body" idx="1"/>
          </p:nvPr>
        </p:nvSpPr>
        <p:spPr>
          <a:xfrm>
            <a:off x="228600" y="4301350"/>
            <a:ext cx="8610600" cy="621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700"/>
              <a:t>Charlotte-Mecklenburg Board of Education</a:t>
            </a:r>
            <a:endParaRPr sz="1700"/>
          </a:p>
          <a:p>
            <a:pPr marL="0" lvl="0" indent="0" algn="l" rtl="0">
              <a:spcBef>
                <a:spcPts val="800"/>
              </a:spcBef>
              <a:spcAft>
                <a:spcPts val="0"/>
              </a:spcAft>
              <a:buNone/>
            </a:pPr>
            <a:r>
              <a:rPr lang="en" sz="1100"/>
              <a:t>September 16, 2020</a:t>
            </a:r>
            <a:endParaRPr sz="1100"/>
          </a:p>
        </p:txBody>
      </p:sp>
      <p:pic>
        <p:nvPicPr>
          <p:cNvPr id="247" name="Google Shape;247;p38"/>
          <p:cNvPicPr preferRelativeResize="0"/>
          <p:nvPr/>
        </p:nvPicPr>
        <p:blipFill rotWithShape="1">
          <a:blip r:embed="rId3">
            <a:alphaModFix/>
          </a:blip>
          <a:srcRect t="5579" b="38177"/>
          <a:stretch/>
        </p:blipFill>
        <p:spPr>
          <a:xfrm>
            <a:off x="0" y="0"/>
            <a:ext cx="9144002" cy="34288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7"/>
          <p:cNvSpPr/>
          <p:nvPr/>
        </p:nvSpPr>
        <p:spPr>
          <a:xfrm>
            <a:off x="0" y="0"/>
            <a:ext cx="9144000" cy="5143500"/>
          </a:xfrm>
          <a:prstGeom prst="rect">
            <a:avLst/>
          </a:prstGeom>
          <a:solidFill>
            <a:srgbClr val="00A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7"/>
          <p:cNvSpPr txBox="1">
            <a:spLocks noGrp="1"/>
          </p:cNvSpPr>
          <p:nvPr>
            <p:ph type="title"/>
          </p:nvPr>
        </p:nvSpPr>
        <p:spPr>
          <a:xfrm>
            <a:off x="0" y="2057400"/>
            <a:ext cx="9144000" cy="16827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5400">
                <a:solidFill>
                  <a:schemeClr val="lt1"/>
                </a:solidFill>
              </a:rPr>
              <a:t>Metrics; Health and Safety for In-person Learning </a:t>
            </a:r>
            <a:r>
              <a:rPr lang="en" sz="5600">
                <a:solidFill>
                  <a:schemeClr val="lt1"/>
                </a:solidFill>
              </a:rPr>
              <a:t> </a:t>
            </a:r>
            <a:r>
              <a:rPr lang="en" sz="3600">
                <a:solidFill>
                  <a:schemeClr val="lt1"/>
                </a:solidFill>
              </a:rPr>
              <a:t>  </a:t>
            </a:r>
            <a:endParaRPr sz="3600">
              <a:solidFill>
                <a:schemeClr val="lt1"/>
              </a:solidFill>
            </a:endParaRPr>
          </a:p>
        </p:txBody>
      </p:sp>
      <p:sp>
        <p:nvSpPr>
          <p:cNvPr id="317" name="Google Shape;317;p47"/>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solidFill>
                  <a:schemeClr val="lt1"/>
                </a:solidFill>
              </a:rPr>
              <a:t>10</a:t>
            </a:fld>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8"/>
          <p:cNvSpPr txBox="1">
            <a:spLocks noGrp="1"/>
          </p:cNvSpPr>
          <p:nvPr>
            <p:ph type="title"/>
          </p:nvPr>
        </p:nvSpPr>
        <p:spPr>
          <a:xfrm>
            <a:off x="228600" y="228600"/>
            <a:ext cx="82296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t>Dashboard </a:t>
            </a:r>
            <a:endParaRPr sz="3600"/>
          </a:p>
        </p:txBody>
      </p:sp>
      <p:sp>
        <p:nvSpPr>
          <p:cNvPr id="323" name="Google Shape;323;p48"/>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324" name="Google Shape;324;p48"/>
          <p:cNvPicPr preferRelativeResize="0"/>
          <p:nvPr/>
        </p:nvPicPr>
        <p:blipFill>
          <a:blip r:embed="rId3">
            <a:alphaModFix/>
          </a:blip>
          <a:stretch>
            <a:fillRect/>
          </a:stretch>
        </p:blipFill>
        <p:spPr>
          <a:xfrm>
            <a:off x="6077564" y="822950"/>
            <a:ext cx="2837812" cy="3689161"/>
          </a:xfrm>
          <a:prstGeom prst="rect">
            <a:avLst/>
          </a:prstGeom>
          <a:noFill/>
          <a:ln w="9525" cap="flat" cmpd="sng">
            <a:solidFill>
              <a:srgbClr val="54585A"/>
            </a:solidFill>
            <a:prstDash val="solid"/>
            <a:round/>
            <a:headEnd type="none" w="sm" len="sm"/>
            <a:tailEnd type="none" w="sm" len="sm"/>
          </a:ln>
        </p:spPr>
      </p:pic>
      <p:pic>
        <p:nvPicPr>
          <p:cNvPr id="325" name="Google Shape;325;p48"/>
          <p:cNvPicPr preferRelativeResize="0"/>
          <p:nvPr/>
        </p:nvPicPr>
        <p:blipFill>
          <a:blip r:embed="rId4">
            <a:alphaModFix/>
          </a:blip>
          <a:stretch>
            <a:fillRect/>
          </a:stretch>
        </p:blipFill>
        <p:spPr>
          <a:xfrm>
            <a:off x="228600" y="822960"/>
            <a:ext cx="2837819" cy="3689161"/>
          </a:xfrm>
          <a:prstGeom prst="rect">
            <a:avLst/>
          </a:prstGeom>
          <a:noFill/>
          <a:ln w="9525" cap="flat" cmpd="sng">
            <a:solidFill>
              <a:srgbClr val="54585A"/>
            </a:solidFill>
            <a:prstDash val="solid"/>
            <a:round/>
            <a:headEnd type="none" w="sm" len="sm"/>
            <a:tailEnd type="none" w="sm" len="sm"/>
          </a:ln>
        </p:spPr>
      </p:pic>
      <p:pic>
        <p:nvPicPr>
          <p:cNvPr id="326" name="Google Shape;326;p48"/>
          <p:cNvPicPr preferRelativeResize="0"/>
          <p:nvPr/>
        </p:nvPicPr>
        <p:blipFill rotWithShape="1">
          <a:blip r:embed="rId5">
            <a:alphaModFix/>
          </a:blip>
          <a:srcRect b="-1409"/>
          <a:stretch/>
        </p:blipFill>
        <p:spPr>
          <a:xfrm>
            <a:off x="3154675" y="822950"/>
            <a:ext cx="2834650" cy="3689177"/>
          </a:xfrm>
          <a:prstGeom prst="rect">
            <a:avLst/>
          </a:prstGeom>
          <a:noFill/>
          <a:ln w="9525" cap="flat" cmpd="sng">
            <a:solidFill>
              <a:srgbClr val="54585A"/>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49"/>
          <p:cNvPicPr preferRelativeResize="0"/>
          <p:nvPr/>
        </p:nvPicPr>
        <p:blipFill rotWithShape="1">
          <a:blip r:embed="rId3">
            <a:alphaModFix/>
          </a:blip>
          <a:srcRect r="1448" b="1477"/>
          <a:stretch/>
        </p:blipFill>
        <p:spPr>
          <a:xfrm>
            <a:off x="6934200" y="1263413"/>
            <a:ext cx="2016252" cy="2616647"/>
          </a:xfrm>
          <a:prstGeom prst="rect">
            <a:avLst/>
          </a:prstGeom>
          <a:noFill/>
          <a:ln w="9525" cap="flat" cmpd="sng">
            <a:solidFill>
              <a:srgbClr val="54585A"/>
            </a:solidFill>
            <a:prstDash val="solid"/>
            <a:round/>
            <a:headEnd type="none" w="sm" len="sm"/>
            <a:tailEnd type="none" w="sm" len="sm"/>
          </a:ln>
        </p:spPr>
      </p:pic>
      <p:sp>
        <p:nvSpPr>
          <p:cNvPr id="332" name="Google Shape;332;p49"/>
          <p:cNvSpPr txBox="1">
            <a:spLocks noGrp="1"/>
          </p:cNvSpPr>
          <p:nvPr>
            <p:ph type="title"/>
          </p:nvPr>
        </p:nvSpPr>
        <p:spPr>
          <a:xfrm>
            <a:off x="228600" y="228600"/>
            <a:ext cx="2238300" cy="4576800"/>
          </a:xfrm>
          <a:prstGeom prst="rect">
            <a:avLst/>
          </a:prstGeom>
        </p:spPr>
        <p:txBody>
          <a:bodyPr spcFirstLastPara="1" wrap="square" lIns="68575" tIns="342900" rIns="68575" bIns="342900" anchor="ctr" anchorCtr="0">
            <a:noAutofit/>
          </a:bodyPr>
          <a:lstStyle/>
          <a:p>
            <a:pPr marL="0" lvl="0" indent="0" algn="l" rtl="0">
              <a:spcBef>
                <a:spcPts val="0"/>
              </a:spcBef>
              <a:spcAft>
                <a:spcPts val="0"/>
              </a:spcAft>
              <a:buNone/>
            </a:pPr>
            <a:r>
              <a:rPr lang="en" sz="2400"/>
              <a:t>School Readiness and Safety Audits </a:t>
            </a:r>
            <a:endParaRPr sz="2400"/>
          </a:p>
          <a:p>
            <a:pPr marL="0" lvl="0" indent="0" algn="l" rtl="0">
              <a:lnSpc>
                <a:spcPct val="100000"/>
              </a:lnSpc>
              <a:spcBef>
                <a:spcPts val="800"/>
              </a:spcBef>
              <a:spcAft>
                <a:spcPts val="0"/>
              </a:spcAft>
              <a:buClr>
                <a:schemeClr val="dk1"/>
              </a:buClr>
              <a:buSzPts val="1100"/>
              <a:buFont typeface="Arial"/>
              <a:buNone/>
            </a:pPr>
            <a:r>
              <a:rPr lang="en" sz="1400" b="0"/>
              <a:t>School readiness audits will be performed at all CMS schools.  </a:t>
            </a:r>
            <a:endParaRPr sz="1400" b="0"/>
          </a:p>
          <a:p>
            <a:pPr marL="0" lvl="0" indent="0" algn="l" rtl="0">
              <a:lnSpc>
                <a:spcPct val="100000"/>
              </a:lnSpc>
              <a:spcBef>
                <a:spcPts val="800"/>
              </a:spcBef>
              <a:spcAft>
                <a:spcPts val="0"/>
              </a:spcAft>
              <a:buClr>
                <a:schemeClr val="dk1"/>
              </a:buClr>
              <a:buSzPts val="1100"/>
              <a:buFont typeface="Arial"/>
              <a:buNone/>
            </a:pPr>
            <a:r>
              <a:rPr lang="en" sz="1400" b="0"/>
              <a:t>Learning community superintendents will work with school leadership to evaluate readiness across many elements, including Personal Protective Equipment (PPE), classroom set-up, scheduling, as well as plans to execute key procedures such as  arrival/screening and handling suspected cases. </a:t>
            </a:r>
            <a:r>
              <a:rPr lang="en" sz="1400" b="0">
                <a:solidFill>
                  <a:schemeClr val="accent4"/>
                </a:solidFill>
              </a:rPr>
              <a:t> </a:t>
            </a:r>
            <a:endParaRPr sz="1400"/>
          </a:p>
        </p:txBody>
      </p:sp>
      <p:pic>
        <p:nvPicPr>
          <p:cNvPr id="333" name="Google Shape;333;p49"/>
          <p:cNvPicPr preferRelativeResize="0"/>
          <p:nvPr/>
        </p:nvPicPr>
        <p:blipFill rotWithShape="1">
          <a:blip r:embed="rId4">
            <a:alphaModFix/>
          </a:blip>
          <a:srcRect r="-2270"/>
          <a:stretch/>
        </p:blipFill>
        <p:spPr>
          <a:xfrm>
            <a:off x="4838690" y="1261175"/>
            <a:ext cx="2016252" cy="2621128"/>
          </a:xfrm>
          <a:prstGeom prst="rect">
            <a:avLst/>
          </a:prstGeom>
          <a:noFill/>
          <a:ln w="9525" cap="flat" cmpd="sng">
            <a:solidFill>
              <a:srgbClr val="54585A"/>
            </a:solidFill>
            <a:prstDash val="solid"/>
            <a:round/>
            <a:headEnd type="none" w="sm" len="sm"/>
            <a:tailEnd type="none" w="sm" len="sm"/>
          </a:ln>
        </p:spPr>
      </p:pic>
      <p:pic>
        <p:nvPicPr>
          <p:cNvPr id="334" name="Google Shape;334;p49"/>
          <p:cNvPicPr preferRelativeResize="0"/>
          <p:nvPr/>
        </p:nvPicPr>
        <p:blipFill rotWithShape="1">
          <a:blip r:embed="rId5">
            <a:alphaModFix/>
          </a:blip>
          <a:srcRect b="-1884"/>
          <a:stretch/>
        </p:blipFill>
        <p:spPr>
          <a:xfrm>
            <a:off x="2743200" y="1261188"/>
            <a:ext cx="2016252" cy="2621128"/>
          </a:xfrm>
          <a:prstGeom prst="rect">
            <a:avLst/>
          </a:prstGeom>
          <a:noFill/>
          <a:ln w="9525" cap="flat" cmpd="sng">
            <a:solidFill>
              <a:srgbClr val="54585A"/>
            </a:solidFill>
            <a:prstDash val="solid"/>
            <a:round/>
            <a:headEnd type="none" w="sm" len="sm"/>
            <a:tailEnd type="none" w="sm" len="sm"/>
          </a:ln>
        </p:spPr>
      </p:pic>
      <p:sp>
        <p:nvSpPr>
          <p:cNvPr id="335" name="Google Shape;335;p49"/>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0"/>
          <p:cNvSpPr txBox="1">
            <a:spLocks noGrp="1"/>
          </p:cNvSpPr>
          <p:nvPr>
            <p:ph type="title"/>
          </p:nvPr>
        </p:nvSpPr>
        <p:spPr>
          <a:xfrm>
            <a:off x="228600" y="228600"/>
            <a:ext cx="8229600" cy="11031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600"/>
              <a:t>Health &amp; Safety During In-Person Learning </a:t>
            </a:r>
            <a:endParaRPr sz="3600"/>
          </a:p>
        </p:txBody>
      </p:sp>
      <p:sp>
        <p:nvSpPr>
          <p:cNvPr id="341" name="Google Shape;341;p50"/>
          <p:cNvSpPr txBox="1">
            <a:spLocks noGrp="1"/>
          </p:cNvSpPr>
          <p:nvPr>
            <p:ph type="body" idx="1"/>
          </p:nvPr>
        </p:nvSpPr>
        <p:spPr>
          <a:xfrm>
            <a:off x="228600" y="1325880"/>
            <a:ext cx="8229600" cy="3378300"/>
          </a:xfrm>
          <a:prstGeom prst="rect">
            <a:avLst/>
          </a:prstGeom>
        </p:spPr>
        <p:txBody>
          <a:bodyPr spcFirstLastPara="1" wrap="square" lIns="68575" tIns="34275" rIns="68575" bIns="34275" anchor="t" anchorCtr="0">
            <a:noAutofit/>
          </a:bodyPr>
          <a:lstStyle/>
          <a:p>
            <a:pPr marL="347472" lvl="0" indent="-311150" algn="l" rtl="0">
              <a:lnSpc>
                <a:spcPct val="100000"/>
              </a:lnSpc>
              <a:spcBef>
                <a:spcPts val="800"/>
              </a:spcBef>
              <a:spcAft>
                <a:spcPts val="0"/>
              </a:spcAft>
              <a:buSzPts val="1300"/>
              <a:buChar char="●"/>
            </a:pPr>
            <a:r>
              <a:rPr lang="en" sz="1700"/>
              <a:t>Symptom screening</a:t>
            </a:r>
            <a:endParaRPr sz="1700"/>
          </a:p>
          <a:p>
            <a:pPr marL="347472" lvl="0" indent="-311150" algn="l" rtl="0">
              <a:lnSpc>
                <a:spcPct val="100000"/>
              </a:lnSpc>
              <a:spcBef>
                <a:spcPts val="800"/>
              </a:spcBef>
              <a:spcAft>
                <a:spcPts val="0"/>
              </a:spcAft>
              <a:buSzPts val="1300"/>
              <a:buChar char="●"/>
            </a:pPr>
            <a:r>
              <a:rPr lang="en" sz="1700"/>
              <a:t>Cohorting students to minimize transitions and equipment sharing</a:t>
            </a:r>
            <a:endParaRPr sz="1700"/>
          </a:p>
          <a:p>
            <a:pPr marL="347472" lvl="0" indent="-311150" algn="l" rtl="0">
              <a:lnSpc>
                <a:spcPct val="100000"/>
              </a:lnSpc>
              <a:spcBef>
                <a:spcPts val="800"/>
              </a:spcBef>
              <a:spcAft>
                <a:spcPts val="0"/>
              </a:spcAft>
              <a:buSzPts val="1300"/>
              <a:buChar char="●"/>
            </a:pPr>
            <a:r>
              <a:rPr lang="en" sz="1700"/>
              <a:t>Student schedules reflect additional time for social distanced breaks to include restroom, hand-washing</a:t>
            </a:r>
            <a:endParaRPr sz="1700"/>
          </a:p>
          <a:p>
            <a:pPr marL="347472" lvl="0" indent="-311150" algn="l" rtl="0">
              <a:lnSpc>
                <a:spcPct val="100000"/>
              </a:lnSpc>
              <a:spcBef>
                <a:spcPts val="800"/>
              </a:spcBef>
              <a:spcAft>
                <a:spcPts val="0"/>
              </a:spcAft>
              <a:buSzPts val="1300"/>
              <a:buChar char="●"/>
            </a:pPr>
            <a:r>
              <a:rPr lang="en" sz="1700"/>
              <a:t>Addressing student illness</a:t>
            </a:r>
            <a:endParaRPr sz="1700"/>
          </a:p>
          <a:p>
            <a:pPr marL="347472" lvl="0" indent="-311150" algn="l" rtl="0">
              <a:lnSpc>
                <a:spcPct val="100000"/>
              </a:lnSpc>
              <a:spcBef>
                <a:spcPts val="800"/>
              </a:spcBef>
              <a:spcAft>
                <a:spcPts val="0"/>
              </a:spcAft>
              <a:buSzPts val="1300"/>
              <a:buChar char="●"/>
            </a:pPr>
            <a:r>
              <a:rPr lang="en" sz="1700"/>
              <a:t>Isolation room procedures</a:t>
            </a:r>
            <a:endParaRPr sz="1700"/>
          </a:p>
          <a:p>
            <a:pPr marL="0" lvl="0" indent="0" algn="l" rtl="0">
              <a:spcBef>
                <a:spcPts val="800"/>
              </a:spcBef>
              <a:spcAft>
                <a:spcPts val="0"/>
              </a:spcAft>
              <a:buNone/>
            </a:pPr>
            <a:endParaRPr/>
          </a:p>
          <a:p>
            <a:pPr marL="0" lvl="0" indent="0" algn="l" rtl="0">
              <a:spcBef>
                <a:spcPts val="800"/>
              </a:spcBef>
              <a:spcAft>
                <a:spcPts val="0"/>
              </a:spcAft>
              <a:buNone/>
            </a:pPr>
            <a:endParaRPr/>
          </a:p>
        </p:txBody>
      </p:sp>
      <p:sp>
        <p:nvSpPr>
          <p:cNvPr id="342" name="Google Shape;342;p50"/>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p:nvPr/>
        </p:nvSpPr>
        <p:spPr>
          <a:xfrm>
            <a:off x="0" y="0"/>
            <a:ext cx="9144000" cy="5143500"/>
          </a:xfrm>
          <a:prstGeom prst="rect">
            <a:avLst/>
          </a:prstGeom>
          <a:solidFill>
            <a:srgbClr val="00A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1"/>
          <p:cNvSpPr txBox="1">
            <a:spLocks noGrp="1"/>
          </p:cNvSpPr>
          <p:nvPr>
            <p:ph type="title"/>
          </p:nvPr>
        </p:nvSpPr>
        <p:spPr>
          <a:xfrm>
            <a:off x="0" y="2057400"/>
            <a:ext cx="9144000" cy="13401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5400">
                <a:solidFill>
                  <a:schemeClr val="lt1"/>
                </a:solidFill>
              </a:rPr>
              <a:t>Operations and Facilities Readiness</a:t>
            </a:r>
            <a:r>
              <a:rPr lang="en" sz="5100">
                <a:solidFill>
                  <a:schemeClr val="lt1"/>
                </a:solidFill>
              </a:rPr>
              <a:t>   </a:t>
            </a:r>
            <a:r>
              <a:rPr lang="en" sz="3600">
                <a:solidFill>
                  <a:schemeClr val="lt1"/>
                </a:solidFill>
              </a:rPr>
              <a:t>  </a:t>
            </a:r>
            <a:endParaRPr sz="3600">
              <a:solidFill>
                <a:schemeClr val="lt1"/>
              </a:solidFill>
            </a:endParaRPr>
          </a:p>
        </p:txBody>
      </p:sp>
      <p:sp>
        <p:nvSpPr>
          <p:cNvPr id="349" name="Google Shape;349;p51"/>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solidFill>
                  <a:schemeClr val="lt1"/>
                </a:solidFill>
              </a:rPr>
              <a:t>14</a:t>
            </a:fld>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2"/>
          <p:cNvSpPr txBox="1">
            <a:spLocks noGrp="1"/>
          </p:cNvSpPr>
          <p:nvPr>
            <p:ph type="title"/>
          </p:nvPr>
        </p:nvSpPr>
        <p:spPr>
          <a:xfrm>
            <a:off x="228600" y="228600"/>
            <a:ext cx="82296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t>Transportation 		</a:t>
            </a:r>
            <a:endParaRPr sz="3600"/>
          </a:p>
        </p:txBody>
      </p:sp>
      <p:sp>
        <p:nvSpPr>
          <p:cNvPr id="355" name="Google Shape;355;p52"/>
          <p:cNvSpPr txBox="1">
            <a:spLocks noGrp="1"/>
          </p:cNvSpPr>
          <p:nvPr>
            <p:ph type="body" idx="1"/>
          </p:nvPr>
        </p:nvSpPr>
        <p:spPr>
          <a:xfrm>
            <a:off x="228600" y="822960"/>
            <a:ext cx="8229600" cy="4046100"/>
          </a:xfrm>
          <a:prstGeom prst="rect">
            <a:avLst/>
          </a:prstGeom>
        </p:spPr>
        <p:txBody>
          <a:bodyPr spcFirstLastPara="1" wrap="square" lIns="68575" tIns="34275" rIns="68575" bIns="34275" anchor="t" anchorCtr="0">
            <a:noAutofit/>
          </a:bodyPr>
          <a:lstStyle/>
          <a:p>
            <a:pPr marL="457200" lvl="0" indent="-311150" algn="l" rtl="0">
              <a:lnSpc>
                <a:spcPct val="100000"/>
              </a:lnSpc>
              <a:spcBef>
                <a:spcPts val="800"/>
              </a:spcBef>
              <a:spcAft>
                <a:spcPts val="0"/>
              </a:spcAft>
              <a:buSzPts val="1300"/>
              <a:buChar char="●"/>
            </a:pPr>
            <a:r>
              <a:rPr lang="en" sz="1700"/>
              <a:t>All students who are in the A, B, C rotations have been assigned to buses</a:t>
            </a:r>
            <a:endParaRPr sz="1700"/>
          </a:p>
          <a:p>
            <a:pPr marL="457200" lvl="0" indent="-311150" algn="l" rtl="0">
              <a:lnSpc>
                <a:spcPct val="100000"/>
              </a:lnSpc>
              <a:spcBef>
                <a:spcPts val="800"/>
              </a:spcBef>
              <a:spcAft>
                <a:spcPts val="0"/>
              </a:spcAft>
              <a:buSzPts val="1300"/>
              <a:buChar char="●"/>
            </a:pPr>
            <a:r>
              <a:rPr lang="en" sz="1700"/>
              <a:t>Transportation will begin on the first day of face-to-face instruction for any phase; Exceptional Children transportation to begin September 29</a:t>
            </a:r>
            <a:endParaRPr sz="1700"/>
          </a:p>
          <a:p>
            <a:pPr marL="457200" lvl="0" indent="-311150" algn="l" rtl="0">
              <a:lnSpc>
                <a:spcPct val="100000"/>
              </a:lnSpc>
              <a:spcBef>
                <a:spcPts val="800"/>
              </a:spcBef>
              <a:spcAft>
                <a:spcPts val="0"/>
              </a:spcAft>
              <a:buSzPts val="1300"/>
              <a:buChar char="●"/>
            </a:pPr>
            <a:r>
              <a:rPr lang="en" sz="1700"/>
              <a:t>Maximum 24 per bus (one child per seat)</a:t>
            </a:r>
            <a:endParaRPr sz="1700"/>
          </a:p>
          <a:p>
            <a:pPr marL="457200" lvl="0" indent="-311150" algn="l" rtl="0">
              <a:lnSpc>
                <a:spcPct val="100000"/>
              </a:lnSpc>
              <a:spcBef>
                <a:spcPts val="800"/>
              </a:spcBef>
              <a:spcAft>
                <a:spcPts val="0"/>
              </a:spcAft>
              <a:buSzPts val="1300"/>
              <a:buChar char="●"/>
            </a:pPr>
            <a:r>
              <a:rPr lang="en" sz="1700"/>
              <a:t>Attestation process for students before boarding bus</a:t>
            </a:r>
            <a:endParaRPr sz="1700"/>
          </a:p>
          <a:p>
            <a:pPr marL="457200" lvl="0" indent="-311150" algn="l" rtl="0">
              <a:lnSpc>
                <a:spcPct val="100000"/>
              </a:lnSpc>
              <a:spcBef>
                <a:spcPts val="800"/>
              </a:spcBef>
              <a:spcAft>
                <a:spcPts val="0"/>
              </a:spcAft>
              <a:buSzPts val="1300"/>
              <a:buChar char="●"/>
            </a:pPr>
            <a:r>
              <a:rPr lang="en" sz="1700"/>
              <a:t>High school end bell time adjusted </a:t>
            </a:r>
            <a:endParaRPr sz="1700"/>
          </a:p>
        </p:txBody>
      </p:sp>
      <p:pic>
        <p:nvPicPr>
          <p:cNvPr id="356" name="Google Shape;356;p52"/>
          <p:cNvPicPr preferRelativeResize="0"/>
          <p:nvPr/>
        </p:nvPicPr>
        <p:blipFill>
          <a:blip r:embed="rId3">
            <a:alphaModFix/>
          </a:blip>
          <a:stretch>
            <a:fillRect/>
          </a:stretch>
        </p:blipFill>
        <p:spPr>
          <a:xfrm>
            <a:off x="6470939" y="2297300"/>
            <a:ext cx="1987262" cy="2571750"/>
          </a:xfrm>
          <a:prstGeom prst="rect">
            <a:avLst/>
          </a:prstGeom>
          <a:noFill/>
          <a:ln w="9525" cap="flat" cmpd="sng">
            <a:solidFill>
              <a:srgbClr val="54585A"/>
            </a:solidFill>
            <a:prstDash val="solid"/>
            <a:round/>
            <a:headEnd type="none" w="sm" len="sm"/>
            <a:tailEnd type="none" w="sm" len="sm"/>
          </a:ln>
        </p:spPr>
      </p:pic>
      <p:sp>
        <p:nvSpPr>
          <p:cNvPr id="357" name="Google Shape;357;p52"/>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3"/>
          <p:cNvSpPr txBox="1">
            <a:spLocks noGrp="1"/>
          </p:cNvSpPr>
          <p:nvPr>
            <p:ph type="title"/>
          </p:nvPr>
        </p:nvSpPr>
        <p:spPr>
          <a:xfrm>
            <a:off x="228600" y="228600"/>
            <a:ext cx="82296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solidFill>
                  <a:srgbClr val="54585A"/>
                </a:solidFill>
              </a:rPr>
              <a:t>CMS Eats @ Home</a:t>
            </a:r>
            <a:endParaRPr sz="3600">
              <a:solidFill>
                <a:srgbClr val="54585A"/>
              </a:solidFill>
            </a:endParaRPr>
          </a:p>
        </p:txBody>
      </p:sp>
      <p:sp>
        <p:nvSpPr>
          <p:cNvPr id="363" name="Google Shape;363;p53"/>
          <p:cNvSpPr txBox="1">
            <a:spLocks noGrp="1"/>
          </p:cNvSpPr>
          <p:nvPr>
            <p:ph type="body" idx="1"/>
          </p:nvPr>
        </p:nvSpPr>
        <p:spPr>
          <a:xfrm>
            <a:off x="228600" y="822960"/>
            <a:ext cx="8229600" cy="4046100"/>
          </a:xfrm>
          <a:prstGeom prst="rect">
            <a:avLst/>
          </a:prstGeom>
        </p:spPr>
        <p:txBody>
          <a:bodyPr spcFirstLastPara="1" wrap="square" lIns="68575" tIns="34275" rIns="68575" bIns="34275" anchor="t" anchorCtr="0">
            <a:noAutofit/>
          </a:bodyPr>
          <a:lstStyle/>
          <a:p>
            <a:pPr marL="0" lvl="0" indent="0" algn="l" rtl="0">
              <a:lnSpc>
                <a:spcPct val="100000"/>
              </a:lnSpc>
              <a:spcBef>
                <a:spcPts val="400"/>
              </a:spcBef>
              <a:spcAft>
                <a:spcPts val="0"/>
              </a:spcAft>
              <a:buNone/>
            </a:pPr>
            <a:r>
              <a:rPr lang="en" sz="1600">
                <a:solidFill>
                  <a:srgbClr val="54585A"/>
                </a:solidFill>
              </a:rPr>
              <a:t>How the program will change once we’re in phase 2 of transition to B</a:t>
            </a:r>
            <a:br>
              <a:rPr lang="en" sz="1600">
                <a:solidFill>
                  <a:srgbClr val="54585A"/>
                </a:solidFill>
              </a:rPr>
            </a:br>
            <a:endParaRPr sz="300">
              <a:solidFill>
                <a:srgbClr val="54585A"/>
              </a:solidFill>
            </a:endParaRPr>
          </a:p>
          <a:p>
            <a:pPr marL="347472" lvl="0" indent="-330200" algn="l" rtl="0">
              <a:lnSpc>
                <a:spcPct val="100000"/>
              </a:lnSpc>
              <a:spcBef>
                <a:spcPts val="400"/>
              </a:spcBef>
              <a:spcAft>
                <a:spcPts val="0"/>
              </a:spcAft>
              <a:buClr>
                <a:srgbClr val="54585A"/>
              </a:buClr>
              <a:buSzPts val="1600"/>
              <a:buChar char="•"/>
            </a:pPr>
            <a:r>
              <a:rPr lang="en" sz="1600">
                <a:solidFill>
                  <a:srgbClr val="54585A"/>
                </a:solidFill>
              </a:rPr>
              <a:t>September 29: Charlotte-Mecklenburg Academy, Metro School, all Specialized Behavior Support (SBS), Extensions and EC Pre-K return to school daily in up to 80 schools; CMS Eats @ Home continues weekly meal bundle delivery and pick up at 40 school sites</a:t>
            </a:r>
            <a:br>
              <a:rPr lang="en" sz="1600">
                <a:solidFill>
                  <a:srgbClr val="54585A"/>
                </a:solidFill>
              </a:rPr>
            </a:br>
            <a:endParaRPr sz="300">
              <a:solidFill>
                <a:srgbClr val="54585A"/>
              </a:solidFill>
            </a:endParaRPr>
          </a:p>
          <a:p>
            <a:pPr marL="347472" lvl="0" indent="-330200" algn="l" rtl="0">
              <a:lnSpc>
                <a:spcPct val="100000"/>
              </a:lnSpc>
              <a:spcBef>
                <a:spcPts val="400"/>
              </a:spcBef>
              <a:spcAft>
                <a:spcPts val="0"/>
              </a:spcAft>
              <a:buClr>
                <a:srgbClr val="54585A"/>
              </a:buClr>
              <a:buSzPts val="1600"/>
              <a:buChar char="•"/>
            </a:pPr>
            <a:r>
              <a:rPr lang="en" sz="1600" b="1">
                <a:solidFill>
                  <a:srgbClr val="54585A"/>
                </a:solidFill>
              </a:rPr>
              <a:t>Phase 1 - date TBD: </a:t>
            </a:r>
            <a:r>
              <a:rPr lang="en" sz="1600">
                <a:solidFill>
                  <a:srgbClr val="54585A"/>
                </a:solidFill>
              </a:rPr>
              <a:t>all Pre-K return to school daily; CMS Eats @ Home continues weekly meal bundle delivery and pick up</a:t>
            </a:r>
            <a:br>
              <a:rPr lang="en" sz="1600">
                <a:solidFill>
                  <a:srgbClr val="54585A"/>
                </a:solidFill>
              </a:rPr>
            </a:br>
            <a:endParaRPr sz="300">
              <a:solidFill>
                <a:srgbClr val="54585A"/>
              </a:solidFill>
            </a:endParaRPr>
          </a:p>
          <a:p>
            <a:pPr marL="347472" lvl="0" indent="-330200" algn="l" rtl="0">
              <a:lnSpc>
                <a:spcPct val="100000"/>
              </a:lnSpc>
              <a:spcBef>
                <a:spcPts val="400"/>
              </a:spcBef>
              <a:spcAft>
                <a:spcPts val="0"/>
              </a:spcAft>
              <a:buClr>
                <a:srgbClr val="54585A"/>
              </a:buClr>
              <a:buSzPts val="1600"/>
              <a:buChar char="•"/>
            </a:pPr>
            <a:r>
              <a:rPr lang="en" sz="1600" b="1">
                <a:solidFill>
                  <a:srgbClr val="54585A"/>
                </a:solidFill>
              </a:rPr>
              <a:t>Phase 2 - date TBD </a:t>
            </a:r>
            <a:r>
              <a:rPr lang="en" sz="1600">
                <a:solidFill>
                  <a:srgbClr val="54585A"/>
                </a:solidFill>
              </a:rPr>
              <a:t>(planned for three weeks after Phase 1): K-5 return to school in A, B and C weekly rotations; </a:t>
            </a:r>
            <a:r>
              <a:rPr lang="en" sz="1600" b="1">
                <a:solidFill>
                  <a:srgbClr val="54585A"/>
                </a:solidFill>
              </a:rPr>
              <a:t>CMS Eats @ Home transitions to weekly meal bundle pick up only from this point forward; buses and available drivers fully involved in transporting students. </a:t>
            </a:r>
            <a:r>
              <a:rPr lang="en" sz="1600">
                <a:solidFill>
                  <a:srgbClr val="54585A"/>
                </a:solidFill>
              </a:rPr>
              <a:t>Some adjustments to pick up sites will be made, including possibly increasing number of open pick-up sites</a:t>
            </a:r>
            <a:br>
              <a:rPr lang="en" sz="1600">
                <a:solidFill>
                  <a:srgbClr val="54585A"/>
                </a:solidFill>
              </a:rPr>
            </a:br>
            <a:endParaRPr sz="300">
              <a:solidFill>
                <a:srgbClr val="54585A"/>
              </a:solidFill>
            </a:endParaRPr>
          </a:p>
          <a:p>
            <a:pPr marL="347472" lvl="0" indent="-330200" algn="l" rtl="0">
              <a:lnSpc>
                <a:spcPct val="100000"/>
              </a:lnSpc>
              <a:spcBef>
                <a:spcPts val="400"/>
              </a:spcBef>
              <a:spcAft>
                <a:spcPts val="0"/>
              </a:spcAft>
              <a:buClr>
                <a:srgbClr val="54585A"/>
              </a:buClr>
              <a:buSzPts val="1600"/>
              <a:buChar char="•"/>
            </a:pPr>
            <a:r>
              <a:rPr lang="en" sz="1600">
                <a:solidFill>
                  <a:srgbClr val="54585A"/>
                </a:solidFill>
              </a:rPr>
              <a:t>Students in school daily and/or on their weekly rotation will receive breakfast and lunch in school and will not receive meal bundles for that time or week</a:t>
            </a:r>
            <a:endParaRPr sz="1600">
              <a:solidFill>
                <a:srgbClr val="54585A"/>
              </a:solidFill>
            </a:endParaRPr>
          </a:p>
        </p:txBody>
      </p:sp>
      <p:sp>
        <p:nvSpPr>
          <p:cNvPr id="364" name="Google Shape;364;p53"/>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4"/>
          <p:cNvSpPr txBox="1">
            <a:spLocks noGrp="1"/>
          </p:cNvSpPr>
          <p:nvPr>
            <p:ph type="title"/>
          </p:nvPr>
        </p:nvSpPr>
        <p:spPr>
          <a:xfrm>
            <a:off x="228600" y="228600"/>
            <a:ext cx="8615700" cy="524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700"/>
              <a:buNone/>
            </a:pPr>
            <a:r>
              <a:rPr lang="en" sz="3200"/>
              <a:t>Health and Safety Infection Control &amp; PPE*</a:t>
            </a:r>
            <a:r>
              <a:rPr lang="en" sz="3400"/>
              <a:t> </a:t>
            </a:r>
            <a:endParaRPr sz="3400"/>
          </a:p>
          <a:p>
            <a:pPr marL="0" lvl="0" indent="0" algn="l" rtl="0">
              <a:lnSpc>
                <a:spcPct val="100000"/>
              </a:lnSpc>
              <a:spcBef>
                <a:spcPts val="0"/>
              </a:spcBef>
              <a:spcAft>
                <a:spcPts val="0"/>
              </a:spcAft>
              <a:buSzPts val="2700"/>
              <a:buNone/>
            </a:pPr>
            <a:r>
              <a:rPr lang="en" sz="1800"/>
              <a:t>NCDHHS** Requirements/Recommendations</a:t>
            </a:r>
            <a:endParaRPr sz="1800"/>
          </a:p>
        </p:txBody>
      </p:sp>
      <p:graphicFrame>
        <p:nvGraphicFramePr>
          <p:cNvPr id="370" name="Google Shape;370;p54"/>
          <p:cNvGraphicFramePr/>
          <p:nvPr/>
        </p:nvGraphicFramePr>
        <p:xfrm>
          <a:off x="320040" y="914400"/>
          <a:ext cx="3000000" cy="3000000"/>
        </p:xfrm>
        <a:graphic>
          <a:graphicData uri="http://schemas.openxmlformats.org/drawingml/2006/table">
            <a:tbl>
              <a:tblPr firstRow="1" bandRow="1">
                <a:noFill/>
                <a:tableStyleId>{D291C085-1173-4807-AE2F-903E15D7B055}</a:tableStyleId>
              </a:tblPr>
              <a:tblGrid>
                <a:gridCol w="2710425">
                  <a:extLst>
                    <a:ext uri="{9D8B030D-6E8A-4147-A177-3AD203B41FA5}">
                      <a16:colId xmlns:a16="http://schemas.microsoft.com/office/drawing/2014/main" val="20000"/>
                    </a:ext>
                  </a:extLst>
                </a:gridCol>
                <a:gridCol w="2763850">
                  <a:extLst>
                    <a:ext uri="{9D8B030D-6E8A-4147-A177-3AD203B41FA5}">
                      <a16:colId xmlns:a16="http://schemas.microsoft.com/office/drawing/2014/main" val="20001"/>
                    </a:ext>
                  </a:extLst>
                </a:gridCol>
                <a:gridCol w="2983850">
                  <a:extLst>
                    <a:ext uri="{9D8B030D-6E8A-4147-A177-3AD203B41FA5}">
                      <a16:colId xmlns:a16="http://schemas.microsoft.com/office/drawing/2014/main" val="20002"/>
                    </a:ext>
                  </a:extLst>
                </a:gridCol>
              </a:tblGrid>
              <a:tr h="257025">
                <a:tc>
                  <a:txBody>
                    <a:bodyPr/>
                    <a:lstStyle/>
                    <a:p>
                      <a:pPr marL="0" marR="0" lvl="0" indent="0" algn="l" rtl="0">
                        <a:lnSpc>
                          <a:spcPct val="100000"/>
                        </a:lnSpc>
                        <a:spcBef>
                          <a:spcPts val="0"/>
                        </a:spcBef>
                        <a:spcAft>
                          <a:spcPts val="0"/>
                        </a:spcAft>
                        <a:buNone/>
                      </a:pPr>
                      <a:r>
                        <a:rPr lang="en" sz="1000" u="none" strike="noStrike" cap="none"/>
                        <a:t>Provided for Staff &amp; Students</a:t>
                      </a:r>
                      <a:endParaRPr sz="1000" u="none" strike="noStrike" cap="none"/>
                    </a:p>
                  </a:txBody>
                  <a:tcPr marL="91450" marR="91450" marT="45725" marB="45725" anchor="ctr"/>
                </a:tc>
                <a:tc>
                  <a:txBody>
                    <a:bodyPr/>
                    <a:lstStyle/>
                    <a:p>
                      <a:pPr marL="0" marR="0" lvl="0" indent="0" algn="l" rtl="0">
                        <a:lnSpc>
                          <a:spcPct val="100000"/>
                        </a:lnSpc>
                        <a:spcBef>
                          <a:spcPts val="0"/>
                        </a:spcBef>
                        <a:spcAft>
                          <a:spcPts val="0"/>
                        </a:spcAft>
                        <a:buNone/>
                      </a:pPr>
                      <a:r>
                        <a:rPr lang="en" sz="1000" u="none" strike="noStrike" cap="none"/>
                        <a:t>Provided for Facilities </a:t>
                      </a:r>
                      <a:endParaRPr sz="1000" u="none" strike="noStrike" cap="none"/>
                    </a:p>
                  </a:txBody>
                  <a:tcPr marL="91450" marR="91450" marT="45725" marB="45725" anchor="ctr"/>
                </a:tc>
                <a:tc>
                  <a:txBody>
                    <a:bodyPr/>
                    <a:lstStyle/>
                    <a:p>
                      <a:pPr marL="0" marR="0" lvl="0" indent="0" algn="l" rtl="0">
                        <a:lnSpc>
                          <a:spcPct val="100000"/>
                        </a:lnSpc>
                        <a:spcBef>
                          <a:spcPts val="0"/>
                        </a:spcBef>
                        <a:spcAft>
                          <a:spcPts val="0"/>
                        </a:spcAft>
                        <a:buNone/>
                      </a:pPr>
                      <a:r>
                        <a:rPr lang="en" sz="1000" u="none" strike="noStrike" cap="none"/>
                        <a:t>In Process of </a:t>
                      </a:r>
                      <a:r>
                        <a:rPr lang="en" sz="1000"/>
                        <a:t>being </a:t>
                      </a:r>
                      <a:r>
                        <a:rPr lang="en" sz="1000" u="none" strike="noStrike" cap="none"/>
                        <a:t>Provided </a:t>
                      </a:r>
                      <a:endParaRPr sz="1000"/>
                    </a:p>
                  </a:txBody>
                  <a:tcPr marL="91450" marR="91450" marT="45725" marB="45725" anchor="ctr"/>
                </a:tc>
                <a:extLst>
                  <a:ext uri="{0D108BD9-81ED-4DB2-BD59-A6C34878D82A}">
                    <a16:rowId xmlns:a16="http://schemas.microsoft.com/office/drawing/2014/main" val="10000"/>
                  </a:ext>
                </a:extLst>
              </a:tr>
              <a:tr h="242050">
                <a:tc>
                  <a:txBody>
                    <a:bodyPr/>
                    <a:lstStyle/>
                    <a:p>
                      <a:pPr marL="0" marR="0" lvl="0" indent="0" algn="l" rtl="0">
                        <a:lnSpc>
                          <a:spcPct val="100000"/>
                        </a:lnSpc>
                        <a:spcBef>
                          <a:spcPts val="0"/>
                        </a:spcBef>
                        <a:spcAft>
                          <a:spcPts val="0"/>
                        </a:spcAft>
                        <a:buNone/>
                      </a:pPr>
                      <a:r>
                        <a:rPr lang="en" sz="1000" u="none" strike="noStrike" cap="none">
                          <a:solidFill>
                            <a:srgbClr val="54585A"/>
                          </a:solidFill>
                        </a:rPr>
                        <a:t>Face </a:t>
                      </a:r>
                      <a:r>
                        <a:rPr lang="en" sz="1000">
                          <a:solidFill>
                            <a:srgbClr val="54585A"/>
                          </a:solidFill>
                        </a:rPr>
                        <a:t>c</a:t>
                      </a:r>
                      <a:r>
                        <a:rPr lang="en" sz="1000" u="none" strike="noStrike" cap="none">
                          <a:solidFill>
                            <a:srgbClr val="54585A"/>
                          </a:solidFill>
                        </a:rPr>
                        <a:t>overings (</a:t>
                      </a:r>
                      <a:r>
                        <a:rPr lang="en" sz="1000">
                          <a:solidFill>
                            <a:srgbClr val="54585A"/>
                          </a:solidFill>
                        </a:rPr>
                        <a:t>s</a:t>
                      </a:r>
                      <a:r>
                        <a:rPr lang="en" sz="1000" u="none" strike="noStrike" cap="none">
                          <a:solidFill>
                            <a:srgbClr val="54585A"/>
                          </a:solidFill>
                        </a:rPr>
                        <a:t>taff and </a:t>
                      </a:r>
                      <a:r>
                        <a:rPr lang="en" sz="1000">
                          <a:solidFill>
                            <a:srgbClr val="54585A"/>
                          </a:solidFill>
                        </a:rPr>
                        <a:t>s</a:t>
                      </a:r>
                      <a:r>
                        <a:rPr lang="en" sz="1000" u="none" strike="noStrike" cap="none">
                          <a:solidFill>
                            <a:srgbClr val="54585A"/>
                          </a:solidFill>
                        </a:rPr>
                        <a:t>tudents)</a:t>
                      </a:r>
                      <a:endParaRPr sz="1000" u="none" strike="noStrike" cap="none">
                        <a:solidFill>
                          <a:srgbClr val="54585A"/>
                        </a:solidFill>
                      </a:endParaRPr>
                    </a:p>
                  </a:txBody>
                  <a:tcPr marL="91450" marR="91450" marT="45725" marB="45725"/>
                </a:tc>
                <a:tc>
                  <a:txBody>
                    <a:bodyPr/>
                    <a:lstStyle/>
                    <a:p>
                      <a:pPr marL="0" marR="0" lvl="0" indent="0" algn="l" rtl="0">
                        <a:lnSpc>
                          <a:spcPct val="100000"/>
                        </a:lnSpc>
                        <a:spcBef>
                          <a:spcPts val="0"/>
                        </a:spcBef>
                        <a:spcAft>
                          <a:spcPts val="0"/>
                        </a:spcAft>
                        <a:buNone/>
                      </a:pPr>
                      <a:r>
                        <a:rPr lang="en" sz="1000">
                          <a:solidFill>
                            <a:srgbClr val="54585A"/>
                          </a:solidFill>
                        </a:rPr>
                        <a:t>Hand Soap </a:t>
                      </a:r>
                      <a:endParaRPr sz="1000" u="none" strike="noStrike" cap="none">
                        <a:solidFill>
                          <a:srgbClr val="54585A"/>
                        </a:solidFill>
                      </a:endParaRPr>
                    </a:p>
                  </a:txBody>
                  <a:tcPr marL="91450" marR="91450" marT="45725" marB="45725"/>
                </a:tc>
                <a:tc>
                  <a:txBody>
                    <a:bodyPr/>
                    <a:lstStyle/>
                    <a:p>
                      <a:pPr marL="0" marR="0" lvl="0" indent="0" algn="l" rtl="0">
                        <a:lnSpc>
                          <a:spcPct val="100000"/>
                        </a:lnSpc>
                        <a:spcBef>
                          <a:spcPts val="0"/>
                        </a:spcBef>
                        <a:spcAft>
                          <a:spcPts val="0"/>
                        </a:spcAft>
                        <a:buNone/>
                      </a:pPr>
                      <a:r>
                        <a:rPr lang="en" sz="1000" u="none" strike="noStrike" cap="none">
                          <a:solidFill>
                            <a:srgbClr val="54585A"/>
                          </a:solidFill>
                        </a:rPr>
                        <a:t>Face </a:t>
                      </a:r>
                      <a:r>
                        <a:rPr lang="en" sz="1000">
                          <a:solidFill>
                            <a:srgbClr val="54585A"/>
                          </a:solidFill>
                        </a:rPr>
                        <a:t>s</a:t>
                      </a:r>
                      <a:r>
                        <a:rPr lang="en" sz="1000" u="none" strike="noStrike" cap="none">
                          <a:solidFill>
                            <a:srgbClr val="54585A"/>
                          </a:solidFill>
                        </a:rPr>
                        <a:t>hield – 1 per school-based </a:t>
                      </a:r>
                      <a:r>
                        <a:rPr lang="en" sz="1000">
                          <a:solidFill>
                            <a:srgbClr val="54585A"/>
                          </a:solidFill>
                        </a:rPr>
                        <a:t>s</a:t>
                      </a:r>
                      <a:r>
                        <a:rPr lang="en" sz="1000" u="none" strike="noStrike" cap="none">
                          <a:solidFill>
                            <a:srgbClr val="54585A"/>
                          </a:solidFill>
                        </a:rPr>
                        <a:t>taff</a:t>
                      </a:r>
                      <a:endParaRPr sz="1000" u="none" strike="noStrike" cap="none">
                        <a:solidFill>
                          <a:srgbClr val="54585A"/>
                        </a:solidFill>
                      </a:endParaRPr>
                    </a:p>
                  </a:txBody>
                  <a:tcPr marL="91450" marR="91450" marT="45725" marB="45725"/>
                </a:tc>
                <a:extLst>
                  <a:ext uri="{0D108BD9-81ED-4DB2-BD59-A6C34878D82A}">
                    <a16:rowId xmlns:a16="http://schemas.microsoft.com/office/drawing/2014/main" val="10001"/>
                  </a:ext>
                </a:extLst>
              </a:tr>
              <a:tr h="574250">
                <a:tc>
                  <a:txBody>
                    <a:bodyPr/>
                    <a:lstStyle/>
                    <a:p>
                      <a:pPr marL="0" marR="0" lvl="0" indent="0" algn="l" rtl="0">
                        <a:lnSpc>
                          <a:spcPct val="100000"/>
                        </a:lnSpc>
                        <a:spcBef>
                          <a:spcPts val="0"/>
                        </a:spcBef>
                        <a:spcAft>
                          <a:spcPts val="0"/>
                        </a:spcAft>
                        <a:buNone/>
                      </a:pPr>
                      <a:r>
                        <a:rPr lang="en" sz="1000" u="none" strike="noStrike" cap="none">
                          <a:solidFill>
                            <a:srgbClr val="54585A"/>
                          </a:solidFill>
                        </a:rPr>
                        <a:t>Hand </a:t>
                      </a:r>
                      <a:r>
                        <a:rPr lang="en" sz="1000">
                          <a:solidFill>
                            <a:srgbClr val="54585A"/>
                          </a:solidFill>
                        </a:rPr>
                        <a:t>s</a:t>
                      </a:r>
                      <a:r>
                        <a:rPr lang="en" sz="1000" u="none" strike="noStrike" cap="none">
                          <a:solidFill>
                            <a:srgbClr val="54585A"/>
                          </a:solidFill>
                        </a:rPr>
                        <a:t>anitizer (</a:t>
                      </a:r>
                      <a:r>
                        <a:rPr lang="en" sz="1000">
                          <a:solidFill>
                            <a:srgbClr val="54585A"/>
                          </a:solidFill>
                        </a:rPr>
                        <a:t>i</a:t>
                      </a:r>
                      <a:r>
                        <a:rPr lang="en" sz="1000" u="none" strike="noStrike" cap="none">
                          <a:solidFill>
                            <a:srgbClr val="54585A"/>
                          </a:solidFill>
                        </a:rPr>
                        <a:t>ndividual </a:t>
                      </a:r>
                      <a:r>
                        <a:rPr lang="en" sz="1000">
                          <a:solidFill>
                            <a:srgbClr val="54585A"/>
                          </a:solidFill>
                        </a:rPr>
                        <a:t>b</a:t>
                      </a:r>
                      <a:r>
                        <a:rPr lang="en" sz="1000" u="none" strike="noStrike" cap="none">
                          <a:solidFill>
                            <a:srgbClr val="54585A"/>
                          </a:solidFill>
                        </a:rPr>
                        <a:t>ottle for </a:t>
                      </a:r>
                      <a:r>
                        <a:rPr lang="en" sz="1000">
                          <a:solidFill>
                            <a:srgbClr val="54585A"/>
                          </a:solidFill>
                        </a:rPr>
                        <a:t>s</a:t>
                      </a:r>
                      <a:r>
                        <a:rPr lang="en" sz="1000" u="none" strike="noStrike" cap="none">
                          <a:solidFill>
                            <a:srgbClr val="54585A"/>
                          </a:solidFill>
                        </a:rPr>
                        <a:t>taff and </a:t>
                      </a:r>
                      <a:r>
                        <a:rPr lang="en" sz="1000">
                          <a:solidFill>
                            <a:srgbClr val="54585A"/>
                          </a:solidFill>
                        </a:rPr>
                        <a:t>s</a:t>
                      </a:r>
                      <a:r>
                        <a:rPr lang="en" sz="1000" u="none" strike="noStrike" cap="none">
                          <a:solidFill>
                            <a:srgbClr val="54585A"/>
                          </a:solidFill>
                        </a:rPr>
                        <a:t>upervised </a:t>
                      </a:r>
                      <a:r>
                        <a:rPr lang="en" sz="1000">
                          <a:solidFill>
                            <a:srgbClr val="54585A"/>
                          </a:solidFill>
                        </a:rPr>
                        <a:t>u</a:t>
                      </a:r>
                      <a:r>
                        <a:rPr lang="en" sz="1000" u="none" strike="noStrike" cap="none">
                          <a:solidFill>
                            <a:srgbClr val="54585A"/>
                          </a:solidFill>
                        </a:rPr>
                        <a:t>se for </a:t>
                      </a:r>
                      <a:r>
                        <a:rPr lang="en" sz="1000">
                          <a:solidFill>
                            <a:srgbClr val="54585A"/>
                          </a:solidFill>
                        </a:rPr>
                        <a:t>s</a:t>
                      </a:r>
                      <a:r>
                        <a:rPr lang="en" sz="1000" u="none" strike="noStrike" cap="none">
                          <a:solidFill>
                            <a:srgbClr val="54585A"/>
                          </a:solidFill>
                        </a:rPr>
                        <a:t>tudents)</a:t>
                      </a:r>
                      <a:endParaRPr sz="1000" u="none" strike="noStrike" cap="none">
                        <a:solidFill>
                          <a:srgbClr val="54585A"/>
                        </a:solidFill>
                      </a:endParaRPr>
                    </a:p>
                  </a:txBody>
                  <a:tcPr marL="91450" marR="91450" marT="45725" marB="45725"/>
                </a:tc>
                <a:tc>
                  <a:txBody>
                    <a:bodyPr/>
                    <a:lstStyle/>
                    <a:p>
                      <a:pPr marL="0" marR="0" lvl="0" indent="0" algn="l" rtl="0">
                        <a:lnSpc>
                          <a:spcPct val="100000"/>
                        </a:lnSpc>
                        <a:spcBef>
                          <a:spcPts val="0"/>
                        </a:spcBef>
                        <a:spcAft>
                          <a:spcPts val="0"/>
                        </a:spcAft>
                        <a:buNone/>
                      </a:pPr>
                      <a:r>
                        <a:rPr lang="en" sz="1000" u="none" strike="noStrike" cap="none">
                          <a:solidFill>
                            <a:srgbClr val="54585A"/>
                          </a:solidFill>
                        </a:rPr>
                        <a:t>Hand </a:t>
                      </a:r>
                      <a:r>
                        <a:rPr lang="en" sz="1000">
                          <a:solidFill>
                            <a:srgbClr val="54585A"/>
                          </a:solidFill>
                        </a:rPr>
                        <a:t>s</a:t>
                      </a:r>
                      <a:r>
                        <a:rPr lang="en" sz="1000" u="none" strike="noStrike" cap="none">
                          <a:solidFill>
                            <a:srgbClr val="54585A"/>
                          </a:solidFill>
                        </a:rPr>
                        <a:t>anitizer </a:t>
                      </a:r>
                      <a:r>
                        <a:rPr lang="en" sz="1000">
                          <a:solidFill>
                            <a:srgbClr val="54585A"/>
                          </a:solidFill>
                        </a:rPr>
                        <a:t>d</a:t>
                      </a:r>
                      <a:r>
                        <a:rPr lang="en" sz="1000" u="none" strike="noStrike" cap="none">
                          <a:solidFill>
                            <a:srgbClr val="54585A"/>
                          </a:solidFill>
                        </a:rPr>
                        <a:t>ispensers and </a:t>
                      </a:r>
                      <a:r>
                        <a:rPr lang="en" sz="1000">
                          <a:solidFill>
                            <a:srgbClr val="54585A"/>
                          </a:solidFill>
                        </a:rPr>
                        <a:t>s</a:t>
                      </a:r>
                      <a:r>
                        <a:rPr lang="en" sz="1000" u="none" strike="noStrike" cap="none">
                          <a:solidFill>
                            <a:srgbClr val="54585A"/>
                          </a:solidFill>
                        </a:rPr>
                        <a:t>tands </a:t>
                      </a:r>
                      <a:br>
                        <a:rPr lang="en" sz="1000" u="none" strike="noStrike" cap="none">
                          <a:solidFill>
                            <a:srgbClr val="54585A"/>
                          </a:solidFill>
                        </a:rPr>
                      </a:br>
                      <a:r>
                        <a:rPr lang="en" sz="1000" u="none" strike="noStrike" cap="none">
                          <a:solidFill>
                            <a:srgbClr val="54585A"/>
                          </a:solidFill>
                        </a:rPr>
                        <a:t>(various areas of buildings)</a:t>
                      </a:r>
                      <a:endParaRPr sz="1000" u="none" strike="noStrike" cap="none">
                        <a:solidFill>
                          <a:srgbClr val="54585A"/>
                        </a:solidFill>
                      </a:endParaRPr>
                    </a:p>
                  </a:txBody>
                  <a:tcPr marL="91450" marR="91450" marT="45725" marB="45725"/>
                </a:tc>
                <a:tc>
                  <a:txBody>
                    <a:bodyPr/>
                    <a:lstStyle/>
                    <a:p>
                      <a:pPr marL="0" marR="0" lvl="0" indent="0" algn="l" rtl="0">
                        <a:lnSpc>
                          <a:spcPct val="100000"/>
                        </a:lnSpc>
                        <a:spcBef>
                          <a:spcPts val="0"/>
                        </a:spcBef>
                        <a:spcAft>
                          <a:spcPts val="0"/>
                        </a:spcAft>
                        <a:buNone/>
                      </a:pPr>
                      <a:r>
                        <a:rPr lang="en" sz="1000" u="none" strike="noStrike" cap="none">
                          <a:solidFill>
                            <a:srgbClr val="54585A"/>
                          </a:solidFill>
                        </a:rPr>
                        <a:t>Additional </a:t>
                      </a:r>
                      <a:r>
                        <a:rPr lang="en" sz="1000">
                          <a:solidFill>
                            <a:srgbClr val="54585A"/>
                          </a:solidFill>
                        </a:rPr>
                        <a:t>h</a:t>
                      </a:r>
                      <a:r>
                        <a:rPr lang="en" sz="1000" u="none" strike="noStrike" cap="none">
                          <a:solidFill>
                            <a:srgbClr val="54585A"/>
                          </a:solidFill>
                        </a:rPr>
                        <a:t>and </a:t>
                      </a:r>
                      <a:r>
                        <a:rPr lang="en" sz="1000">
                          <a:solidFill>
                            <a:srgbClr val="54585A"/>
                          </a:solidFill>
                        </a:rPr>
                        <a:t>s</a:t>
                      </a:r>
                      <a:r>
                        <a:rPr lang="en" sz="1000" u="none" strike="noStrike" cap="none">
                          <a:solidFill>
                            <a:srgbClr val="54585A"/>
                          </a:solidFill>
                        </a:rPr>
                        <a:t>anitizer (1 gallon container) and 2 </a:t>
                      </a:r>
                      <a:r>
                        <a:rPr lang="en" sz="1000">
                          <a:solidFill>
                            <a:srgbClr val="54585A"/>
                          </a:solidFill>
                        </a:rPr>
                        <a:t>h</a:t>
                      </a:r>
                      <a:r>
                        <a:rPr lang="en" sz="1000" u="none" strike="noStrike" cap="none">
                          <a:solidFill>
                            <a:srgbClr val="54585A"/>
                          </a:solidFill>
                        </a:rPr>
                        <a:t>and </a:t>
                      </a:r>
                      <a:r>
                        <a:rPr lang="en" sz="1000">
                          <a:solidFill>
                            <a:srgbClr val="54585A"/>
                          </a:solidFill>
                        </a:rPr>
                        <a:t>s</a:t>
                      </a:r>
                      <a:r>
                        <a:rPr lang="en" sz="1000" u="none" strike="noStrike" cap="none">
                          <a:solidFill>
                            <a:srgbClr val="54585A"/>
                          </a:solidFill>
                        </a:rPr>
                        <a:t>anitizer </a:t>
                      </a:r>
                      <a:r>
                        <a:rPr lang="en" sz="1000">
                          <a:solidFill>
                            <a:srgbClr val="54585A"/>
                          </a:solidFill>
                        </a:rPr>
                        <a:t>s</a:t>
                      </a:r>
                      <a:r>
                        <a:rPr lang="en" sz="1000" u="none" strike="noStrike" cap="none">
                          <a:solidFill>
                            <a:srgbClr val="54585A"/>
                          </a:solidFill>
                        </a:rPr>
                        <a:t>tations for </a:t>
                      </a:r>
                      <a:r>
                        <a:rPr lang="en" sz="1000">
                          <a:solidFill>
                            <a:srgbClr val="54585A"/>
                          </a:solidFill>
                        </a:rPr>
                        <a:t>i</a:t>
                      </a:r>
                      <a:r>
                        <a:rPr lang="en" sz="1000" u="none" strike="noStrike" cap="none">
                          <a:solidFill>
                            <a:srgbClr val="54585A"/>
                          </a:solidFill>
                        </a:rPr>
                        <a:t>solation </a:t>
                      </a:r>
                      <a:r>
                        <a:rPr lang="en" sz="1000">
                          <a:solidFill>
                            <a:srgbClr val="54585A"/>
                          </a:solidFill>
                        </a:rPr>
                        <a:t>r</a:t>
                      </a:r>
                      <a:r>
                        <a:rPr lang="en" sz="1000" u="none" strike="noStrike" cap="none">
                          <a:solidFill>
                            <a:srgbClr val="54585A"/>
                          </a:solidFill>
                        </a:rPr>
                        <a:t>ooms</a:t>
                      </a:r>
                      <a:endParaRPr sz="1000" u="none" strike="noStrike" cap="none">
                        <a:solidFill>
                          <a:srgbClr val="54585A"/>
                        </a:solidFill>
                      </a:endParaRPr>
                    </a:p>
                  </a:txBody>
                  <a:tcPr marL="91450" marR="91450" marT="45725" marB="45725"/>
                </a:tc>
                <a:extLst>
                  <a:ext uri="{0D108BD9-81ED-4DB2-BD59-A6C34878D82A}">
                    <a16:rowId xmlns:a16="http://schemas.microsoft.com/office/drawing/2014/main" val="10002"/>
                  </a:ext>
                </a:extLst>
              </a:tr>
              <a:tr h="574250">
                <a:tc>
                  <a:txBody>
                    <a:bodyPr/>
                    <a:lstStyle/>
                    <a:p>
                      <a:pPr marL="0" marR="0" lvl="0" indent="0" algn="l" rtl="0">
                        <a:lnSpc>
                          <a:spcPct val="100000"/>
                        </a:lnSpc>
                        <a:spcBef>
                          <a:spcPts val="0"/>
                        </a:spcBef>
                        <a:spcAft>
                          <a:spcPts val="0"/>
                        </a:spcAft>
                        <a:buNone/>
                      </a:pPr>
                      <a:r>
                        <a:rPr lang="en" sz="1000">
                          <a:solidFill>
                            <a:srgbClr val="54585A"/>
                          </a:solidFill>
                        </a:rPr>
                        <a:t>Multipurpose alcohol-based w</a:t>
                      </a:r>
                      <a:r>
                        <a:rPr lang="en" sz="1000" u="none" strike="noStrike" cap="none">
                          <a:solidFill>
                            <a:srgbClr val="54585A"/>
                          </a:solidFill>
                        </a:rPr>
                        <a:t>ipes</a:t>
                      </a:r>
                      <a:endParaRPr sz="1000" u="none" strike="noStrike" cap="none">
                        <a:solidFill>
                          <a:srgbClr val="54585A"/>
                        </a:solidFill>
                      </a:endParaRPr>
                    </a:p>
                  </a:txBody>
                  <a:tcPr marL="91450" marR="91450" marT="45725" marB="45725"/>
                </a:tc>
                <a:tc>
                  <a:txBody>
                    <a:bodyPr/>
                    <a:lstStyle/>
                    <a:p>
                      <a:pPr marL="0" marR="0" lvl="0" indent="0" algn="l" rtl="0">
                        <a:lnSpc>
                          <a:spcPct val="100000"/>
                        </a:lnSpc>
                        <a:spcBef>
                          <a:spcPts val="0"/>
                        </a:spcBef>
                        <a:spcAft>
                          <a:spcPts val="0"/>
                        </a:spcAft>
                        <a:buNone/>
                      </a:pPr>
                      <a:r>
                        <a:rPr lang="en" sz="1000" u="none" strike="noStrike" cap="none">
                          <a:solidFill>
                            <a:srgbClr val="54585A"/>
                          </a:solidFill>
                        </a:rPr>
                        <a:t>Acrylic </a:t>
                      </a:r>
                      <a:r>
                        <a:rPr lang="en" sz="1000">
                          <a:solidFill>
                            <a:srgbClr val="54585A"/>
                          </a:solidFill>
                        </a:rPr>
                        <a:t>b</a:t>
                      </a:r>
                      <a:r>
                        <a:rPr lang="en" sz="1000" u="none" strike="noStrike" cap="none">
                          <a:solidFill>
                            <a:srgbClr val="54585A"/>
                          </a:solidFill>
                        </a:rPr>
                        <a:t>arriers for </a:t>
                      </a:r>
                      <a:r>
                        <a:rPr lang="en" sz="1000">
                          <a:solidFill>
                            <a:srgbClr val="54585A"/>
                          </a:solidFill>
                        </a:rPr>
                        <a:t>m</a:t>
                      </a:r>
                      <a:r>
                        <a:rPr lang="en" sz="1000" u="none" strike="noStrike" cap="none">
                          <a:solidFill>
                            <a:srgbClr val="54585A"/>
                          </a:solidFill>
                        </a:rPr>
                        <a:t>ain </a:t>
                      </a:r>
                      <a:r>
                        <a:rPr lang="en" sz="1000">
                          <a:solidFill>
                            <a:srgbClr val="54585A"/>
                          </a:solidFill>
                        </a:rPr>
                        <a:t>o</a:t>
                      </a:r>
                      <a:r>
                        <a:rPr lang="en" sz="1000" u="none" strike="noStrike" cap="none">
                          <a:solidFill>
                            <a:srgbClr val="54585A"/>
                          </a:solidFill>
                        </a:rPr>
                        <a:t>ffice</a:t>
                      </a:r>
                      <a:endParaRPr sz="1000" u="none" strike="noStrike" cap="none">
                        <a:solidFill>
                          <a:srgbClr val="54585A"/>
                        </a:solidFill>
                      </a:endParaRPr>
                    </a:p>
                  </a:txBody>
                  <a:tcPr marL="91450" marR="91450" marT="45725" marB="45725"/>
                </a:tc>
                <a:tc>
                  <a:txBody>
                    <a:bodyPr/>
                    <a:lstStyle/>
                    <a:p>
                      <a:pPr marL="0" marR="0" lvl="0" indent="0" algn="l" rtl="0">
                        <a:lnSpc>
                          <a:spcPct val="100000"/>
                        </a:lnSpc>
                        <a:spcBef>
                          <a:spcPts val="0"/>
                        </a:spcBef>
                        <a:spcAft>
                          <a:spcPts val="0"/>
                        </a:spcAft>
                        <a:buNone/>
                      </a:pPr>
                      <a:r>
                        <a:rPr lang="en" sz="1000" u="none" strike="noStrike" cap="none">
                          <a:solidFill>
                            <a:srgbClr val="54585A"/>
                          </a:solidFill>
                        </a:rPr>
                        <a:t>Sanitizing/</a:t>
                      </a:r>
                      <a:r>
                        <a:rPr lang="en" sz="1000">
                          <a:solidFill>
                            <a:srgbClr val="54585A"/>
                          </a:solidFill>
                        </a:rPr>
                        <a:t>d</a:t>
                      </a:r>
                      <a:r>
                        <a:rPr lang="en" sz="1000" u="none" strike="noStrike" cap="none">
                          <a:solidFill>
                            <a:srgbClr val="54585A"/>
                          </a:solidFill>
                        </a:rPr>
                        <a:t>isinfectant </a:t>
                      </a:r>
                      <a:r>
                        <a:rPr lang="en" sz="1000">
                          <a:solidFill>
                            <a:srgbClr val="54585A"/>
                          </a:solidFill>
                        </a:rPr>
                        <a:t>s</a:t>
                      </a:r>
                      <a:r>
                        <a:rPr lang="en" sz="1000" u="none" strike="noStrike" cap="none">
                          <a:solidFill>
                            <a:srgbClr val="54585A"/>
                          </a:solidFill>
                        </a:rPr>
                        <a:t>pray </a:t>
                      </a:r>
                      <a:r>
                        <a:rPr lang="en" sz="1000">
                          <a:solidFill>
                            <a:srgbClr val="54585A"/>
                          </a:solidFill>
                        </a:rPr>
                        <a:t>b</a:t>
                      </a:r>
                      <a:r>
                        <a:rPr lang="en" sz="1000" u="none" strike="noStrike" cap="none">
                          <a:solidFill>
                            <a:srgbClr val="54585A"/>
                          </a:solidFill>
                        </a:rPr>
                        <a:t>ottles for </a:t>
                      </a:r>
                      <a:r>
                        <a:rPr lang="en" sz="1000">
                          <a:solidFill>
                            <a:srgbClr val="54585A"/>
                          </a:solidFill>
                        </a:rPr>
                        <a:t>t</a:t>
                      </a:r>
                      <a:r>
                        <a:rPr lang="en" sz="1000" u="none" strike="noStrike" cap="none">
                          <a:solidFill>
                            <a:srgbClr val="54585A"/>
                          </a:solidFill>
                        </a:rPr>
                        <a:t>eacher/</a:t>
                      </a:r>
                      <a:r>
                        <a:rPr lang="en" sz="1000">
                          <a:solidFill>
                            <a:srgbClr val="54585A"/>
                          </a:solidFill>
                        </a:rPr>
                        <a:t>s</a:t>
                      </a:r>
                      <a:r>
                        <a:rPr lang="en" sz="1000" u="none" strike="noStrike" cap="none">
                          <a:solidFill>
                            <a:srgbClr val="54585A"/>
                          </a:solidFill>
                        </a:rPr>
                        <a:t>taff </a:t>
                      </a:r>
                      <a:r>
                        <a:rPr lang="en" sz="1000">
                          <a:solidFill>
                            <a:srgbClr val="54585A"/>
                          </a:solidFill>
                        </a:rPr>
                        <a:t>c</a:t>
                      </a:r>
                      <a:r>
                        <a:rPr lang="en" sz="1000" u="none" strike="noStrike" cap="none">
                          <a:solidFill>
                            <a:srgbClr val="54585A"/>
                          </a:solidFill>
                        </a:rPr>
                        <a:t>leaning of </a:t>
                      </a:r>
                      <a:r>
                        <a:rPr lang="en" sz="1000">
                          <a:solidFill>
                            <a:srgbClr val="54585A"/>
                          </a:solidFill>
                        </a:rPr>
                        <a:t>c</a:t>
                      </a:r>
                      <a:r>
                        <a:rPr lang="en" sz="1000" u="none" strike="noStrike" cap="none">
                          <a:solidFill>
                            <a:srgbClr val="54585A"/>
                          </a:solidFill>
                        </a:rPr>
                        <a:t>lasses/</a:t>
                      </a:r>
                      <a:r>
                        <a:rPr lang="en" sz="1000">
                          <a:solidFill>
                            <a:srgbClr val="54585A"/>
                          </a:solidFill>
                        </a:rPr>
                        <a:t>e</a:t>
                      </a:r>
                      <a:r>
                        <a:rPr lang="en" sz="1000" u="none" strike="noStrike" cap="none">
                          <a:solidFill>
                            <a:srgbClr val="54585A"/>
                          </a:solidFill>
                        </a:rPr>
                        <a:t>quipment </a:t>
                      </a:r>
                      <a:br>
                        <a:rPr lang="en" sz="1000" u="none" strike="noStrike" cap="none">
                          <a:solidFill>
                            <a:srgbClr val="54585A"/>
                          </a:solidFill>
                        </a:rPr>
                      </a:br>
                      <a:r>
                        <a:rPr lang="en" sz="1000" u="none" strike="noStrike" cap="none">
                          <a:solidFill>
                            <a:srgbClr val="54585A"/>
                          </a:solidFill>
                        </a:rPr>
                        <a:t>as </a:t>
                      </a:r>
                      <a:r>
                        <a:rPr lang="en" sz="1000">
                          <a:solidFill>
                            <a:srgbClr val="54585A"/>
                          </a:solidFill>
                        </a:rPr>
                        <a:t>n</a:t>
                      </a:r>
                      <a:r>
                        <a:rPr lang="en" sz="1000" u="none" strike="noStrike" cap="none">
                          <a:solidFill>
                            <a:srgbClr val="54585A"/>
                          </a:solidFill>
                        </a:rPr>
                        <a:t>eeded  </a:t>
                      </a:r>
                      <a:endParaRPr sz="1000" u="none" strike="noStrike" cap="none">
                        <a:solidFill>
                          <a:srgbClr val="54585A"/>
                        </a:solidFill>
                      </a:endParaRPr>
                    </a:p>
                  </a:txBody>
                  <a:tcPr marL="91450" marR="91450" marT="45725" marB="45725"/>
                </a:tc>
                <a:extLst>
                  <a:ext uri="{0D108BD9-81ED-4DB2-BD59-A6C34878D82A}">
                    <a16:rowId xmlns:a16="http://schemas.microsoft.com/office/drawing/2014/main" val="10003"/>
                  </a:ext>
                </a:extLst>
              </a:tr>
              <a:tr h="574250">
                <a:tc>
                  <a:txBody>
                    <a:bodyPr/>
                    <a:lstStyle/>
                    <a:p>
                      <a:pPr marL="0" marR="0" lvl="0" indent="0" algn="l" rtl="0">
                        <a:lnSpc>
                          <a:spcPct val="100000"/>
                        </a:lnSpc>
                        <a:spcBef>
                          <a:spcPts val="0"/>
                        </a:spcBef>
                        <a:spcAft>
                          <a:spcPts val="0"/>
                        </a:spcAft>
                        <a:buNone/>
                      </a:pPr>
                      <a:r>
                        <a:rPr lang="en" sz="1000" u="none" strike="noStrike" cap="none">
                          <a:solidFill>
                            <a:srgbClr val="54585A"/>
                          </a:solidFill>
                        </a:rPr>
                        <a:t>Emergency Personal Protective Equipment (PPE) for </a:t>
                      </a:r>
                      <a:r>
                        <a:rPr lang="en" sz="1000">
                          <a:solidFill>
                            <a:srgbClr val="54585A"/>
                          </a:solidFill>
                        </a:rPr>
                        <a:t>n</a:t>
                      </a:r>
                      <a:r>
                        <a:rPr lang="en" sz="1000" u="none" strike="noStrike" cap="none">
                          <a:solidFill>
                            <a:srgbClr val="54585A"/>
                          </a:solidFill>
                        </a:rPr>
                        <a:t>urses and </a:t>
                      </a:r>
                      <a:r>
                        <a:rPr lang="en" sz="1000">
                          <a:solidFill>
                            <a:srgbClr val="54585A"/>
                          </a:solidFill>
                        </a:rPr>
                        <a:t>d</a:t>
                      </a:r>
                      <a:r>
                        <a:rPr lang="en" sz="1000" u="none" strike="noStrike" cap="none">
                          <a:solidFill>
                            <a:srgbClr val="54585A"/>
                          </a:solidFill>
                        </a:rPr>
                        <a:t>esignated </a:t>
                      </a:r>
                      <a:r>
                        <a:rPr lang="en" sz="1000">
                          <a:solidFill>
                            <a:srgbClr val="54585A"/>
                          </a:solidFill>
                        </a:rPr>
                        <a:t>s</a:t>
                      </a:r>
                      <a:r>
                        <a:rPr lang="en" sz="1000" u="none" strike="noStrike" cap="none">
                          <a:solidFill>
                            <a:srgbClr val="54585A"/>
                          </a:solidFill>
                        </a:rPr>
                        <a:t>taff (for medical purposes)</a:t>
                      </a:r>
                      <a:endParaRPr sz="1000" u="none" strike="noStrike" cap="none">
                        <a:solidFill>
                          <a:srgbClr val="54585A"/>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300"/>
                        <a:buFont typeface="Arial"/>
                        <a:buNone/>
                      </a:pPr>
                      <a:r>
                        <a:rPr lang="en" sz="1000" u="none" strike="noStrike" cap="none">
                          <a:solidFill>
                            <a:srgbClr val="54585A"/>
                          </a:solidFill>
                        </a:rPr>
                        <a:t>COVID </a:t>
                      </a:r>
                      <a:r>
                        <a:rPr lang="en" sz="1000">
                          <a:solidFill>
                            <a:srgbClr val="54585A"/>
                          </a:solidFill>
                        </a:rPr>
                        <a:t>r</a:t>
                      </a:r>
                      <a:r>
                        <a:rPr lang="en" sz="1000" u="none" strike="noStrike" cap="none">
                          <a:solidFill>
                            <a:srgbClr val="54585A"/>
                          </a:solidFill>
                        </a:rPr>
                        <a:t>elated </a:t>
                      </a:r>
                      <a:r>
                        <a:rPr lang="en" sz="1000">
                          <a:solidFill>
                            <a:srgbClr val="54585A"/>
                          </a:solidFill>
                        </a:rPr>
                        <a:t>s</a:t>
                      </a:r>
                      <a:r>
                        <a:rPr lang="en" sz="1000" u="none" strike="noStrike" cap="none">
                          <a:solidFill>
                            <a:srgbClr val="54585A"/>
                          </a:solidFill>
                        </a:rPr>
                        <a:t>ignage and </a:t>
                      </a:r>
                      <a:r>
                        <a:rPr lang="en" sz="1000">
                          <a:solidFill>
                            <a:srgbClr val="54585A"/>
                          </a:solidFill>
                        </a:rPr>
                        <a:t>f</a:t>
                      </a:r>
                      <a:r>
                        <a:rPr lang="en" sz="1000" u="none" strike="noStrike" cap="none">
                          <a:solidFill>
                            <a:srgbClr val="54585A"/>
                          </a:solidFill>
                        </a:rPr>
                        <a:t>loor </a:t>
                      </a:r>
                      <a:r>
                        <a:rPr lang="en" sz="1000">
                          <a:solidFill>
                            <a:srgbClr val="54585A"/>
                          </a:solidFill>
                        </a:rPr>
                        <a:t>m</a:t>
                      </a:r>
                      <a:r>
                        <a:rPr lang="en" sz="1000" u="none" strike="noStrike" cap="none">
                          <a:solidFill>
                            <a:srgbClr val="54585A"/>
                          </a:solidFill>
                        </a:rPr>
                        <a:t>arkers</a:t>
                      </a:r>
                      <a:endParaRPr sz="1000" u="none" strike="noStrike" cap="none">
                        <a:solidFill>
                          <a:srgbClr val="54585A"/>
                        </a:solidFill>
                      </a:endParaRPr>
                    </a:p>
                    <a:p>
                      <a:pPr marL="0" marR="0" lvl="0" indent="0" algn="l" rtl="0">
                        <a:lnSpc>
                          <a:spcPct val="100000"/>
                        </a:lnSpc>
                        <a:spcBef>
                          <a:spcPts val="0"/>
                        </a:spcBef>
                        <a:spcAft>
                          <a:spcPts val="0"/>
                        </a:spcAft>
                        <a:buNone/>
                      </a:pPr>
                      <a:endParaRPr sz="1000" u="none" strike="noStrike" cap="none">
                        <a:solidFill>
                          <a:srgbClr val="54585A"/>
                        </a:solidFill>
                      </a:endParaRPr>
                    </a:p>
                  </a:txBody>
                  <a:tcPr marL="91450" marR="91450" marT="45725" marB="45725"/>
                </a:tc>
                <a:tc>
                  <a:txBody>
                    <a:bodyPr/>
                    <a:lstStyle/>
                    <a:p>
                      <a:pPr marL="0" marR="0" lvl="0" indent="0" algn="l" rtl="0">
                        <a:lnSpc>
                          <a:spcPct val="100000"/>
                        </a:lnSpc>
                        <a:spcBef>
                          <a:spcPts val="0"/>
                        </a:spcBef>
                        <a:spcAft>
                          <a:spcPts val="0"/>
                        </a:spcAft>
                        <a:buNone/>
                      </a:pPr>
                      <a:r>
                        <a:rPr lang="en" sz="1000" u="none" strike="noStrike" cap="none">
                          <a:solidFill>
                            <a:srgbClr val="54585A"/>
                          </a:solidFill>
                        </a:rPr>
                        <a:t>Booster </a:t>
                      </a:r>
                      <a:r>
                        <a:rPr lang="en" sz="1000">
                          <a:solidFill>
                            <a:srgbClr val="54585A"/>
                          </a:solidFill>
                        </a:rPr>
                        <a:t>p</a:t>
                      </a:r>
                      <a:r>
                        <a:rPr lang="en" sz="1000" u="none" strike="noStrike" cap="none">
                          <a:solidFill>
                            <a:srgbClr val="54585A"/>
                          </a:solidFill>
                        </a:rPr>
                        <a:t>ack of </a:t>
                      </a:r>
                      <a:r>
                        <a:rPr lang="en" sz="1000">
                          <a:solidFill>
                            <a:srgbClr val="54585A"/>
                          </a:solidFill>
                        </a:rPr>
                        <a:t>e</a:t>
                      </a:r>
                      <a:r>
                        <a:rPr lang="en" sz="1000" u="none" strike="noStrike" cap="none">
                          <a:solidFill>
                            <a:srgbClr val="54585A"/>
                          </a:solidFill>
                        </a:rPr>
                        <a:t>mergency PPE </a:t>
                      </a:r>
                      <a:r>
                        <a:rPr lang="en" sz="1000">
                          <a:solidFill>
                            <a:srgbClr val="54585A"/>
                          </a:solidFill>
                        </a:rPr>
                        <a:t>from the state</a:t>
                      </a:r>
                      <a:endParaRPr sz="1000">
                        <a:solidFill>
                          <a:srgbClr val="54585A"/>
                        </a:solidFill>
                      </a:endParaRPr>
                    </a:p>
                    <a:p>
                      <a:pPr marL="0" marR="0" lvl="0" indent="0" algn="l" rtl="0">
                        <a:lnSpc>
                          <a:spcPct val="100000"/>
                        </a:lnSpc>
                        <a:spcBef>
                          <a:spcPts val="0"/>
                        </a:spcBef>
                        <a:spcAft>
                          <a:spcPts val="0"/>
                        </a:spcAft>
                        <a:buNone/>
                      </a:pPr>
                      <a:r>
                        <a:rPr lang="en" sz="1000">
                          <a:solidFill>
                            <a:srgbClr val="54585A"/>
                          </a:solidFill>
                        </a:rPr>
                        <a:t>(additional face shields and surgical masks)</a:t>
                      </a:r>
                      <a:endParaRPr sz="1000">
                        <a:solidFill>
                          <a:srgbClr val="54585A"/>
                        </a:solidFill>
                      </a:endParaRPr>
                    </a:p>
                    <a:p>
                      <a:pPr marL="0" marR="0" lvl="0" indent="0" algn="l" rtl="0">
                        <a:lnSpc>
                          <a:spcPct val="100000"/>
                        </a:lnSpc>
                        <a:spcBef>
                          <a:spcPts val="0"/>
                        </a:spcBef>
                        <a:spcAft>
                          <a:spcPts val="0"/>
                        </a:spcAft>
                        <a:buNone/>
                      </a:pPr>
                      <a:endParaRPr sz="1000">
                        <a:solidFill>
                          <a:srgbClr val="54585A"/>
                        </a:solidFill>
                      </a:endParaRPr>
                    </a:p>
                  </a:txBody>
                  <a:tcPr marL="91450" marR="91450" marT="45725" marB="45725"/>
                </a:tc>
                <a:extLst>
                  <a:ext uri="{0D108BD9-81ED-4DB2-BD59-A6C34878D82A}">
                    <a16:rowId xmlns:a16="http://schemas.microsoft.com/office/drawing/2014/main" val="10004"/>
                  </a:ext>
                </a:extLst>
              </a:tr>
              <a:tr h="574250">
                <a:tc>
                  <a:txBody>
                    <a:bodyPr/>
                    <a:lstStyle/>
                    <a:p>
                      <a:pPr marL="0" marR="0" lvl="0" indent="0" algn="l" rtl="0">
                        <a:lnSpc>
                          <a:spcPct val="100000"/>
                        </a:lnSpc>
                        <a:spcBef>
                          <a:spcPts val="0"/>
                        </a:spcBef>
                        <a:spcAft>
                          <a:spcPts val="0"/>
                        </a:spcAft>
                        <a:buNone/>
                      </a:pPr>
                      <a:r>
                        <a:rPr lang="en" sz="1000" u="none" strike="noStrike" cap="none">
                          <a:solidFill>
                            <a:srgbClr val="54585A"/>
                          </a:solidFill>
                        </a:rPr>
                        <a:t>Disposable </a:t>
                      </a:r>
                      <a:r>
                        <a:rPr lang="en" sz="1000">
                          <a:solidFill>
                            <a:srgbClr val="54585A"/>
                          </a:solidFill>
                        </a:rPr>
                        <a:t>c</a:t>
                      </a:r>
                      <a:r>
                        <a:rPr lang="en" sz="1000" u="none" strike="noStrike" cap="none">
                          <a:solidFill>
                            <a:srgbClr val="54585A"/>
                          </a:solidFill>
                        </a:rPr>
                        <a:t>ups for </a:t>
                      </a:r>
                      <a:r>
                        <a:rPr lang="en" sz="1000">
                          <a:solidFill>
                            <a:srgbClr val="54585A"/>
                          </a:solidFill>
                        </a:rPr>
                        <a:t>d</a:t>
                      </a:r>
                      <a:r>
                        <a:rPr lang="en" sz="1000" u="none" strike="noStrike" cap="none">
                          <a:solidFill>
                            <a:srgbClr val="54585A"/>
                          </a:solidFill>
                        </a:rPr>
                        <a:t>rinking from </a:t>
                      </a:r>
                      <a:r>
                        <a:rPr lang="en" sz="1000">
                          <a:solidFill>
                            <a:srgbClr val="54585A"/>
                          </a:solidFill>
                        </a:rPr>
                        <a:t>w</a:t>
                      </a:r>
                      <a:r>
                        <a:rPr lang="en" sz="1000" u="none" strike="noStrike" cap="none">
                          <a:solidFill>
                            <a:srgbClr val="54585A"/>
                          </a:solidFill>
                        </a:rPr>
                        <a:t>ater </a:t>
                      </a:r>
                      <a:r>
                        <a:rPr lang="en" sz="1000">
                          <a:solidFill>
                            <a:srgbClr val="54585A"/>
                          </a:solidFill>
                        </a:rPr>
                        <a:t>f</a:t>
                      </a:r>
                      <a:r>
                        <a:rPr lang="en" sz="1000" u="none" strike="noStrike" cap="none">
                          <a:solidFill>
                            <a:srgbClr val="54585A"/>
                          </a:solidFill>
                        </a:rPr>
                        <a:t>ountains</a:t>
                      </a:r>
                      <a:endParaRPr sz="1000" u="none" strike="noStrike" cap="none">
                        <a:solidFill>
                          <a:srgbClr val="54585A"/>
                        </a:solidFill>
                      </a:endParaRPr>
                    </a:p>
                  </a:txBody>
                  <a:tcPr marL="91450" marR="91450" marT="45725" marB="45725"/>
                </a:tc>
                <a:tc>
                  <a:txBody>
                    <a:bodyPr/>
                    <a:lstStyle/>
                    <a:p>
                      <a:pPr marL="0" marR="0" lvl="0" indent="0" algn="l" rtl="0">
                        <a:lnSpc>
                          <a:spcPct val="100000"/>
                        </a:lnSpc>
                        <a:spcBef>
                          <a:spcPts val="0"/>
                        </a:spcBef>
                        <a:spcAft>
                          <a:spcPts val="0"/>
                        </a:spcAft>
                        <a:buNone/>
                      </a:pPr>
                      <a:r>
                        <a:rPr lang="en" sz="1000" u="none" strike="noStrike" cap="none">
                          <a:solidFill>
                            <a:srgbClr val="54585A"/>
                          </a:solidFill>
                        </a:rPr>
                        <a:t>Signage </a:t>
                      </a:r>
                      <a:r>
                        <a:rPr lang="en" sz="1000">
                          <a:solidFill>
                            <a:srgbClr val="54585A"/>
                          </a:solidFill>
                        </a:rPr>
                        <a:t>a</a:t>
                      </a:r>
                      <a:r>
                        <a:rPr lang="en" sz="1000" u="none" strike="noStrike" cap="none">
                          <a:solidFill>
                            <a:srgbClr val="54585A"/>
                          </a:solidFill>
                        </a:rPr>
                        <a:t>bove </a:t>
                      </a:r>
                      <a:r>
                        <a:rPr lang="en" sz="1000">
                          <a:solidFill>
                            <a:srgbClr val="54585A"/>
                          </a:solidFill>
                        </a:rPr>
                        <a:t>w</a:t>
                      </a:r>
                      <a:r>
                        <a:rPr lang="en" sz="1000" u="none" strike="noStrike" cap="none">
                          <a:solidFill>
                            <a:srgbClr val="54585A"/>
                          </a:solidFill>
                        </a:rPr>
                        <a:t>ater </a:t>
                      </a:r>
                      <a:r>
                        <a:rPr lang="en" sz="1000">
                          <a:solidFill>
                            <a:srgbClr val="54585A"/>
                          </a:solidFill>
                        </a:rPr>
                        <a:t>c</a:t>
                      </a:r>
                      <a:r>
                        <a:rPr lang="en" sz="1000" u="none" strike="noStrike" cap="none">
                          <a:solidFill>
                            <a:srgbClr val="54585A"/>
                          </a:solidFill>
                        </a:rPr>
                        <a:t>oolers to </a:t>
                      </a:r>
                      <a:r>
                        <a:rPr lang="en" sz="1000">
                          <a:solidFill>
                            <a:srgbClr val="54585A"/>
                          </a:solidFill>
                        </a:rPr>
                        <a:t>r</a:t>
                      </a:r>
                      <a:r>
                        <a:rPr lang="en" sz="1000" u="none" strike="noStrike" cap="none">
                          <a:solidFill>
                            <a:srgbClr val="54585A"/>
                          </a:solidFill>
                        </a:rPr>
                        <a:t>estrict </a:t>
                      </a:r>
                      <a:r>
                        <a:rPr lang="en" sz="1000">
                          <a:solidFill>
                            <a:srgbClr val="54585A"/>
                          </a:solidFill>
                        </a:rPr>
                        <a:t>d</a:t>
                      </a:r>
                      <a:r>
                        <a:rPr lang="en" sz="1000" u="none" strike="noStrike" cap="none">
                          <a:solidFill>
                            <a:srgbClr val="54585A"/>
                          </a:solidFill>
                        </a:rPr>
                        <a:t>rinking </a:t>
                      </a:r>
                      <a:r>
                        <a:rPr lang="en" sz="1000">
                          <a:solidFill>
                            <a:srgbClr val="54585A"/>
                          </a:solidFill>
                        </a:rPr>
                        <a:t>d</a:t>
                      </a:r>
                      <a:r>
                        <a:rPr lang="en" sz="1000" u="none" strike="noStrike" cap="none">
                          <a:solidFill>
                            <a:srgbClr val="54585A"/>
                          </a:solidFill>
                        </a:rPr>
                        <a:t>irectly from </a:t>
                      </a:r>
                      <a:r>
                        <a:rPr lang="en" sz="1000">
                          <a:solidFill>
                            <a:srgbClr val="54585A"/>
                          </a:solidFill>
                        </a:rPr>
                        <a:t>f</a:t>
                      </a:r>
                      <a:r>
                        <a:rPr lang="en" sz="1000" u="none" strike="noStrike" cap="none">
                          <a:solidFill>
                            <a:srgbClr val="54585A"/>
                          </a:solidFill>
                        </a:rPr>
                        <a:t>ountain </a:t>
                      </a:r>
                      <a:endParaRPr sz="1000" u="none" strike="noStrike" cap="none">
                        <a:solidFill>
                          <a:srgbClr val="54585A"/>
                        </a:solidFill>
                      </a:endParaRPr>
                    </a:p>
                  </a:txBody>
                  <a:tcPr marL="91450" marR="91450" marT="45725" marB="45725"/>
                </a:tc>
                <a:tc>
                  <a:txBody>
                    <a:bodyPr/>
                    <a:lstStyle/>
                    <a:p>
                      <a:pPr marL="0" marR="0" lvl="0" indent="0" algn="l" rtl="0">
                        <a:lnSpc>
                          <a:spcPct val="100000"/>
                        </a:lnSpc>
                        <a:spcBef>
                          <a:spcPts val="0"/>
                        </a:spcBef>
                        <a:spcAft>
                          <a:spcPts val="0"/>
                        </a:spcAft>
                        <a:buNone/>
                      </a:pPr>
                      <a:r>
                        <a:rPr lang="en" sz="1000" u="none" strike="noStrike" cap="none">
                          <a:solidFill>
                            <a:srgbClr val="54585A"/>
                          </a:solidFill>
                        </a:rPr>
                        <a:t>Water </a:t>
                      </a:r>
                      <a:r>
                        <a:rPr lang="en" sz="1000">
                          <a:solidFill>
                            <a:srgbClr val="54585A"/>
                          </a:solidFill>
                        </a:rPr>
                        <a:t>b</a:t>
                      </a:r>
                      <a:r>
                        <a:rPr lang="en" sz="1000" u="none" strike="noStrike" cap="none">
                          <a:solidFill>
                            <a:srgbClr val="54585A"/>
                          </a:solidFill>
                        </a:rPr>
                        <a:t>ottles for </a:t>
                      </a:r>
                      <a:r>
                        <a:rPr lang="en" sz="1000">
                          <a:solidFill>
                            <a:srgbClr val="54585A"/>
                          </a:solidFill>
                        </a:rPr>
                        <a:t>e</a:t>
                      </a:r>
                      <a:r>
                        <a:rPr lang="en" sz="1000" u="none" strike="noStrike" cap="none">
                          <a:solidFill>
                            <a:srgbClr val="54585A"/>
                          </a:solidFill>
                        </a:rPr>
                        <a:t>ach </a:t>
                      </a:r>
                      <a:r>
                        <a:rPr lang="en" sz="1000">
                          <a:solidFill>
                            <a:srgbClr val="54585A"/>
                          </a:solidFill>
                        </a:rPr>
                        <a:t>s</a:t>
                      </a:r>
                      <a:r>
                        <a:rPr lang="en" sz="1000" u="none" strike="noStrike" cap="none">
                          <a:solidFill>
                            <a:srgbClr val="54585A"/>
                          </a:solidFill>
                        </a:rPr>
                        <a:t>tudent</a:t>
                      </a:r>
                      <a:endParaRPr sz="1000" u="none" strike="noStrike" cap="none">
                        <a:solidFill>
                          <a:srgbClr val="54585A"/>
                        </a:solidFill>
                      </a:endParaRPr>
                    </a:p>
                  </a:txBody>
                  <a:tcPr marL="91450" marR="91450" marT="45725" marB="45725"/>
                </a:tc>
                <a:extLst>
                  <a:ext uri="{0D108BD9-81ED-4DB2-BD59-A6C34878D82A}">
                    <a16:rowId xmlns:a16="http://schemas.microsoft.com/office/drawing/2014/main" val="10005"/>
                  </a:ext>
                </a:extLst>
              </a:tr>
              <a:tr h="524725">
                <a:tc>
                  <a:txBody>
                    <a:bodyPr/>
                    <a:lstStyle/>
                    <a:p>
                      <a:pPr marL="0" marR="0" lvl="0" indent="0" algn="l" rtl="0">
                        <a:lnSpc>
                          <a:spcPct val="100000"/>
                        </a:lnSpc>
                        <a:spcBef>
                          <a:spcPts val="0"/>
                        </a:spcBef>
                        <a:spcAft>
                          <a:spcPts val="0"/>
                        </a:spcAft>
                        <a:buNone/>
                      </a:pPr>
                      <a:r>
                        <a:rPr lang="en" sz="1000" u="none" strike="noStrike" cap="none">
                          <a:solidFill>
                            <a:srgbClr val="54585A"/>
                          </a:solidFill>
                        </a:rPr>
                        <a:t>Digital </a:t>
                      </a:r>
                      <a:r>
                        <a:rPr lang="en" sz="1000">
                          <a:solidFill>
                            <a:srgbClr val="54585A"/>
                          </a:solidFill>
                        </a:rPr>
                        <a:t>t</a:t>
                      </a:r>
                      <a:r>
                        <a:rPr lang="en" sz="1000" u="none" strike="noStrike" cap="none">
                          <a:solidFill>
                            <a:srgbClr val="54585A"/>
                          </a:solidFill>
                        </a:rPr>
                        <a:t>hermal </a:t>
                      </a:r>
                      <a:r>
                        <a:rPr lang="en" sz="1000">
                          <a:solidFill>
                            <a:srgbClr val="54585A"/>
                          </a:solidFill>
                        </a:rPr>
                        <a:t>t</a:t>
                      </a:r>
                      <a:r>
                        <a:rPr lang="en" sz="1000" u="none" strike="noStrike" cap="none">
                          <a:solidFill>
                            <a:srgbClr val="54585A"/>
                          </a:solidFill>
                        </a:rPr>
                        <a:t>hermometers</a:t>
                      </a:r>
                      <a:endParaRPr sz="1000" u="none" strike="noStrike" cap="none">
                        <a:solidFill>
                          <a:srgbClr val="54585A"/>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300"/>
                        <a:buFont typeface="Arial"/>
                        <a:buNone/>
                      </a:pPr>
                      <a:r>
                        <a:rPr lang="en" sz="1000" u="none" strike="noStrike" cap="none">
                          <a:solidFill>
                            <a:srgbClr val="54585A"/>
                          </a:solidFill>
                        </a:rPr>
                        <a:t>Electrostatic </a:t>
                      </a:r>
                      <a:r>
                        <a:rPr lang="en" sz="1000">
                          <a:solidFill>
                            <a:srgbClr val="54585A"/>
                          </a:solidFill>
                        </a:rPr>
                        <a:t>d</a:t>
                      </a:r>
                      <a:r>
                        <a:rPr lang="en" sz="1000" u="none" strike="noStrike" cap="none">
                          <a:solidFill>
                            <a:srgbClr val="54585A"/>
                          </a:solidFill>
                        </a:rPr>
                        <a:t>isinfectant </a:t>
                      </a:r>
                      <a:r>
                        <a:rPr lang="en" sz="1000">
                          <a:solidFill>
                            <a:srgbClr val="54585A"/>
                          </a:solidFill>
                        </a:rPr>
                        <a:t>s</a:t>
                      </a:r>
                      <a:r>
                        <a:rPr lang="en" sz="1000" u="none" strike="noStrike" cap="none">
                          <a:solidFill>
                            <a:srgbClr val="54585A"/>
                          </a:solidFill>
                        </a:rPr>
                        <a:t>prayers and </a:t>
                      </a:r>
                      <a:r>
                        <a:rPr lang="en" sz="1000">
                          <a:solidFill>
                            <a:srgbClr val="54585A"/>
                          </a:solidFill>
                        </a:rPr>
                        <a:t>d</a:t>
                      </a:r>
                      <a:r>
                        <a:rPr lang="en" sz="1000" u="none" strike="noStrike" cap="none">
                          <a:solidFill>
                            <a:srgbClr val="54585A"/>
                          </a:solidFill>
                        </a:rPr>
                        <a:t>isinfectant </a:t>
                      </a:r>
                      <a:r>
                        <a:rPr lang="en" sz="1000">
                          <a:solidFill>
                            <a:srgbClr val="54585A"/>
                          </a:solidFill>
                        </a:rPr>
                        <a:t>p</a:t>
                      </a:r>
                      <a:r>
                        <a:rPr lang="en" sz="1000" u="none" strike="noStrike" cap="none">
                          <a:solidFill>
                            <a:srgbClr val="54585A"/>
                          </a:solidFill>
                        </a:rPr>
                        <a:t>roduct for </a:t>
                      </a:r>
                      <a:r>
                        <a:rPr lang="en" sz="1000">
                          <a:solidFill>
                            <a:srgbClr val="54585A"/>
                          </a:solidFill>
                        </a:rPr>
                        <a:t>s</a:t>
                      </a:r>
                      <a:r>
                        <a:rPr lang="en" sz="1000" u="none" strike="noStrike" cap="none">
                          <a:solidFill>
                            <a:srgbClr val="54585A"/>
                          </a:solidFill>
                        </a:rPr>
                        <a:t>peci</a:t>
                      </a:r>
                      <a:r>
                        <a:rPr lang="en" sz="1000">
                          <a:solidFill>
                            <a:srgbClr val="54585A"/>
                          </a:solidFill>
                        </a:rPr>
                        <a:t>alized cleaning</a:t>
                      </a:r>
                      <a:endParaRPr sz="1000" u="none" strike="noStrike" cap="none">
                        <a:solidFill>
                          <a:srgbClr val="54585A"/>
                        </a:solidFill>
                      </a:endParaRPr>
                    </a:p>
                    <a:p>
                      <a:pPr marL="0" marR="0" lvl="0" indent="0" algn="l" rtl="0">
                        <a:lnSpc>
                          <a:spcPct val="100000"/>
                        </a:lnSpc>
                        <a:spcBef>
                          <a:spcPts val="0"/>
                        </a:spcBef>
                        <a:spcAft>
                          <a:spcPts val="0"/>
                        </a:spcAft>
                        <a:buNone/>
                      </a:pPr>
                      <a:endParaRPr sz="1000" u="none" strike="noStrike" cap="none">
                        <a:solidFill>
                          <a:srgbClr val="54585A"/>
                        </a:solidFill>
                      </a:endParaRPr>
                    </a:p>
                  </a:txBody>
                  <a:tcPr marL="91450" marR="91450" marT="45725" marB="45725"/>
                </a:tc>
                <a:tc>
                  <a:txBody>
                    <a:bodyPr/>
                    <a:lstStyle/>
                    <a:p>
                      <a:pPr marL="0" marR="0" lvl="0" indent="0" algn="l" rtl="0">
                        <a:lnSpc>
                          <a:spcPct val="100000"/>
                        </a:lnSpc>
                        <a:spcBef>
                          <a:spcPts val="0"/>
                        </a:spcBef>
                        <a:spcAft>
                          <a:spcPts val="0"/>
                        </a:spcAft>
                        <a:buNone/>
                      </a:pPr>
                      <a:r>
                        <a:rPr lang="en" sz="1000" u="none" strike="noStrike" cap="none">
                          <a:solidFill>
                            <a:srgbClr val="54585A"/>
                          </a:solidFill>
                        </a:rPr>
                        <a:t>Several </a:t>
                      </a:r>
                      <a:r>
                        <a:rPr lang="en" sz="1000">
                          <a:solidFill>
                            <a:srgbClr val="54585A"/>
                          </a:solidFill>
                        </a:rPr>
                        <a:t>d</a:t>
                      </a:r>
                      <a:r>
                        <a:rPr lang="en" sz="1000" u="none" strike="noStrike" cap="none">
                          <a:solidFill>
                            <a:srgbClr val="54585A"/>
                          </a:solidFill>
                        </a:rPr>
                        <a:t>esk </a:t>
                      </a:r>
                      <a:r>
                        <a:rPr lang="en" sz="1000">
                          <a:solidFill>
                            <a:srgbClr val="54585A"/>
                          </a:solidFill>
                        </a:rPr>
                        <a:t>s</a:t>
                      </a:r>
                      <a:r>
                        <a:rPr lang="en" sz="1000" u="none" strike="noStrike" cap="none">
                          <a:solidFill>
                            <a:srgbClr val="54585A"/>
                          </a:solidFill>
                        </a:rPr>
                        <a:t>tyle </a:t>
                      </a:r>
                      <a:r>
                        <a:rPr lang="en" sz="1000">
                          <a:solidFill>
                            <a:srgbClr val="54585A"/>
                          </a:solidFill>
                        </a:rPr>
                        <a:t>a</a:t>
                      </a:r>
                      <a:r>
                        <a:rPr lang="en" sz="1000" u="none" strike="noStrike" cap="none">
                          <a:solidFill>
                            <a:srgbClr val="54585A"/>
                          </a:solidFill>
                        </a:rPr>
                        <a:t>crylic </a:t>
                      </a:r>
                      <a:r>
                        <a:rPr lang="en" sz="1000">
                          <a:solidFill>
                            <a:srgbClr val="54585A"/>
                          </a:solidFill>
                        </a:rPr>
                        <a:t>b</a:t>
                      </a:r>
                      <a:r>
                        <a:rPr lang="en" sz="1000" u="none" strike="noStrike" cap="none">
                          <a:solidFill>
                            <a:srgbClr val="54585A"/>
                          </a:solidFill>
                        </a:rPr>
                        <a:t>arriers for </a:t>
                      </a:r>
                      <a:r>
                        <a:rPr lang="en" sz="1000">
                          <a:solidFill>
                            <a:srgbClr val="54585A"/>
                          </a:solidFill>
                        </a:rPr>
                        <a:t>s</a:t>
                      </a:r>
                      <a:r>
                        <a:rPr lang="en" sz="1000" u="none" strike="noStrike" cap="none">
                          <a:solidFill>
                            <a:srgbClr val="54585A"/>
                          </a:solidFill>
                        </a:rPr>
                        <a:t>hared </a:t>
                      </a:r>
                      <a:r>
                        <a:rPr lang="en" sz="1000">
                          <a:solidFill>
                            <a:srgbClr val="54585A"/>
                          </a:solidFill>
                        </a:rPr>
                        <a:t>u</a:t>
                      </a:r>
                      <a:r>
                        <a:rPr lang="en" sz="1000" u="none" strike="noStrike" cap="none">
                          <a:solidFill>
                            <a:srgbClr val="54585A"/>
                          </a:solidFill>
                        </a:rPr>
                        <a:t>se in </a:t>
                      </a:r>
                      <a:r>
                        <a:rPr lang="en" sz="1000">
                          <a:solidFill>
                            <a:srgbClr val="54585A"/>
                          </a:solidFill>
                        </a:rPr>
                        <a:t>s</a:t>
                      </a:r>
                      <a:r>
                        <a:rPr lang="en" sz="1000" u="none" strike="noStrike" cap="none">
                          <a:solidFill>
                            <a:srgbClr val="54585A"/>
                          </a:solidFill>
                        </a:rPr>
                        <a:t>chools</a:t>
                      </a:r>
                      <a:endParaRPr sz="1000" u="none" strike="noStrike" cap="none">
                        <a:solidFill>
                          <a:srgbClr val="54585A"/>
                        </a:solidFill>
                      </a:endParaRPr>
                    </a:p>
                  </a:txBody>
                  <a:tcPr marL="91450" marR="91450" marT="45725" marB="45725"/>
                </a:tc>
                <a:extLst>
                  <a:ext uri="{0D108BD9-81ED-4DB2-BD59-A6C34878D82A}">
                    <a16:rowId xmlns:a16="http://schemas.microsoft.com/office/drawing/2014/main" val="10006"/>
                  </a:ext>
                </a:extLst>
              </a:tr>
            </a:tbl>
          </a:graphicData>
        </a:graphic>
      </p:graphicFrame>
      <p:sp>
        <p:nvSpPr>
          <p:cNvPr id="371" name="Google Shape;371;p54"/>
          <p:cNvSpPr txBox="1"/>
          <p:nvPr/>
        </p:nvSpPr>
        <p:spPr>
          <a:xfrm>
            <a:off x="320040" y="4422029"/>
            <a:ext cx="8556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000" b="0" i="0" u="none" strike="noStrike" cap="none">
                <a:solidFill>
                  <a:srgbClr val="54585A"/>
                </a:solidFill>
                <a:latin typeface="Arial"/>
                <a:ea typeface="Arial"/>
                <a:cs typeface="Arial"/>
                <a:sym typeface="Arial"/>
              </a:rPr>
              <a:t>*Cleaning Products Will be Reordered and Restocked</a:t>
            </a:r>
            <a:endParaRPr sz="1000" b="0" i="0" u="none" strike="noStrike" cap="none">
              <a:solidFill>
                <a:srgbClr val="54585A"/>
              </a:solidFill>
              <a:latin typeface="Arial"/>
              <a:ea typeface="Arial"/>
              <a:cs typeface="Arial"/>
              <a:sym typeface="Arial"/>
            </a:endParaRPr>
          </a:p>
          <a:p>
            <a:pPr marL="0" marR="0" lvl="0" indent="0" algn="l" rtl="0">
              <a:lnSpc>
                <a:spcPct val="100000"/>
              </a:lnSpc>
              <a:spcBef>
                <a:spcPts val="0"/>
              </a:spcBef>
              <a:spcAft>
                <a:spcPts val="0"/>
              </a:spcAft>
              <a:buNone/>
            </a:pPr>
            <a:r>
              <a:rPr lang="en" sz="1000">
                <a:solidFill>
                  <a:srgbClr val="54585A"/>
                </a:solidFill>
              </a:rPr>
              <a:t>**North Carolina Department of Health and Human Service</a:t>
            </a:r>
            <a:r>
              <a:rPr lang="en" sz="1000" b="0" i="0" u="none" strike="noStrike" cap="none">
                <a:solidFill>
                  <a:srgbClr val="54585A"/>
                </a:solidFill>
                <a:latin typeface="Arial"/>
                <a:ea typeface="Arial"/>
                <a:cs typeface="Arial"/>
                <a:sym typeface="Arial"/>
              </a:rPr>
              <a:t> </a:t>
            </a:r>
            <a:endParaRPr sz="1000" b="0" i="0" u="none" strike="noStrike" cap="none">
              <a:solidFill>
                <a:srgbClr val="54585A"/>
              </a:solidFill>
              <a:latin typeface="Arial"/>
              <a:ea typeface="Arial"/>
              <a:cs typeface="Arial"/>
              <a:sym typeface="Arial"/>
            </a:endParaRPr>
          </a:p>
        </p:txBody>
      </p:sp>
      <p:sp>
        <p:nvSpPr>
          <p:cNvPr id="372" name="Google Shape;372;p54"/>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5"/>
          <p:cNvSpPr txBox="1">
            <a:spLocks noGrp="1"/>
          </p:cNvSpPr>
          <p:nvPr>
            <p:ph type="title"/>
          </p:nvPr>
        </p:nvSpPr>
        <p:spPr>
          <a:xfrm>
            <a:off x="228600" y="304800"/>
            <a:ext cx="8778300" cy="486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700"/>
              <a:buNone/>
            </a:pPr>
            <a:r>
              <a:rPr lang="en" sz="3600">
                <a:solidFill>
                  <a:srgbClr val="54585A"/>
                </a:solidFill>
              </a:rPr>
              <a:t>Health and Safety – $3.7M+ Invested</a:t>
            </a:r>
            <a:endParaRPr sz="3600">
              <a:solidFill>
                <a:srgbClr val="54585A"/>
              </a:solidFill>
            </a:endParaRPr>
          </a:p>
        </p:txBody>
      </p:sp>
      <p:sp>
        <p:nvSpPr>
          <p:cNvPr id="378" name="Google Shape;378;p55"/>
          <p:cNvSpPr txBox="1">
            <a:spLocks noGrp="1"/>
          </p:cNvSpPr>
          <p:nvPr>
            <p:ph type="body" idx="1"/>
          </p:nvPr>
        </p:nvSpPr>
        <p:spPr>
          <a:xfrm>
            <a:off x="304800" y="867910"/>
            <a:ext cx="8229600" cy="4046100"/>
          </a:xfrm>
          <a:prstGeom prst="rect">
            <a:avLst/>
          </a:prstGeom>
          <a:noFill/>
          <a:ln>
            <a:noFill/>
          </a:ln>
        </p:spPr>
        <p:txBody>
          <a:bodyPr spcFirstLastPara="1" wrap="square" lIns="64000" tIns="34275" rIns="68575" bIns="34275" anchor="t" anchorCtr="0">
            <a:noAutofit/>
          </a:bodyPr>
          <a:lstStyle/>
          <a:p>
            <a:pPr marL="0" lvl="0" indent="0" algn="l" rtl="0">
              <a:lnSpc>
                <a:spcPct val="100000"/>
              </a:lnSpc>
              <a:spcBef>
                <a:spcPts val="400"/>
              </a:spcBef>
              <a:spcAft>
                <a:spcPts val="0"/>
              </a:spcAft>
              <a:buNone/>
            </a:pPr>
            <a:r>
              <a:rPr lang="en" sz="1700">
                <a:solidFill>
                  <a:srgbClr val="54585A"/>
                </a:solidFill>
              </a:rPr>
              <a:t>Supplies ordered and on hand include, but are not limited to:</a:t>
            </a:r>
            <a:endParaRPr sz="1700">
              <a:solidFill>
                <a:srgbClr val="54585A"/>
              </a:solidFill>
            </a:endParaRPr>
          </a:p>
          <a:p>
            <a:pPr marL="0" lvl="0" indent="0" algn="l" rtl="0">
              <a:lnSpc>
                <a:spcPct val="100000"/>
              </a:lnSpc>
              <a:spcBef>
                <a:spcPts val="400"/>
              </a:spcBef>
              <a:spcAft>
                <a:spcPts val="0"/>
              </a:spcAft>
              <a:buNone/>
            </a:pPr>
            <a:endParaRPr sz="500">
              <a:solidFill>
                <a:srgbClr val="54585A"/>
              </a:solidFill>
            </a:endParaRPr>
          </a:p>
          <a:p>
            <a:pPr marL="0" lvl="0" indent="0" algn="l" rtl="0">
              <a:lnSpc>
                <a:spcPct val="100000"/>
              </a:lnSpc>
              <a:spcBef>
                <a:spcPts val="400"/>
              </a:spcBef>
              <a:spcAft>
                <a:spcPts val="0"/>
              </a:spcAft>
              <a:buNone/>
            </a:pPr>
            <a:r>
              <a:rPr lang="en" sz="1900" b="1">
                <a:solidFill>
                  <a:srgbClr val="54585A"/>
                </a:solidFill>
              </a:rPr>
              <a:t>66,000</a:t>
            </a:r>
            <a:r>
              <a:rPr lang="en" sz="1700">
                <a:solidFill>
                  <a:srgbClr val="54585A"/>
                </a:solidFill>
              </a:rPr>
              <a:t> - bottles of hand sanitizer (various sizes)</a:t>
            </a:r>
            <a:endParaRPr sz="1700">
              <a:solidFill>
                <a:srgbClr val="54585A"/>
              </a:solidFill>
            </a:endParaRPr>
          </a:p>
          <a:p>
            <a:pPr marL="0" lvl="0" indent="0" algn="l" rtl="0">
              <a:lnSpc>
                <a:spcPct val="100000"/>
              </a:lnSpc>
              <a:spcBef>
                <a:spcPts val="400"/>
              </a:spcBef>
              <a:spcAft>
                <a:spcPts val="0"/>
              </a:spcAft>
              <a:buNone/>
            </a:pPr>
            <a:endParaRPr sz="1700">
              <a:solidFill>
                <a:srgbClr val="54585A"/>
              </a:solidFill>
            </a:endParaRPr>
          </a:p>
          <a:p>
            <a:pPr marL="0" lvl="0" indent="0" algn="l" rtl="0">
              <a:lnSpc>
                <a:spcPct val="100000"/>
              </a:lnSpc>
              <a:spcBef>
                <a:spcPts val="400"/>
              </a:spcBef>
              <a:spcAft>
                <a:spcPts val="0"/>
              </a:spcAft>
              <a:buNone/>
            </a:pPr>
            <a:r>
              <a:rPr lang="en" sz="1900" b="1">
                <a:solidFill>
                  <a:srgbClr val="54585A"/>
                </a:solidFill>
              </a:rPr>
              <a:t>10,500</a:t>
            </a:r>
            <a:r>
              <a:rPr lang="en" sz="1700">
                <a:solidFill>
                  <a:srgbClr val="54585A"/>
                </a:solidFill>
              </a:rPr>
              <a:t> - gallons of hand soap</a:t>
            </a:r>
            <a:endParaRPr sz="1700">
              <a:solidFill>
                <a:srgbClr val="54585A"/>
              </a:solidFill>
            </a:endParaRPr>
          </a:p>
          <a:p>
            <a:pPr marL="0" lvl="0" indent="0" algn="l" rtl="0">
              <a:lnSpc>
                <a:spcPct val="100000"/>
              </a:lnSpc>
              <a:spcBef>
                <a:spcPts val="400"/>
              </a:spcBef>
              <a:spcAft>
                <a:spcPts val="0"/>
              </a:spcAft>
              <a:buNone/>
            </a:pPr>
            <a:endParaRPr sz="1700">
              <a:solidFill>
                <a:srgbClr val="54585A"/>
              </a:solidFill>
            </a:endParaRPr>
          </a:p>
          <a:p>
            <a:pPr marL="0" lvl="0" indent="0" algn="l" rtl="0">
              <a:lnSpc>
                <a:spcPct val="100000"/>
              </a:lnSpc>
              <a:spcBef>
                <a:spcPts val="400"/>
              </a:spcBef>
              <a:spcAft>
                <a:spcPts val="0"/>
              </a:spcAft>
              <a:buNone/>
            </a:pPr>
            <a:r>
              <a:rPr lang="en" sz="1900" b="1">
                <a:solidFill>
                  <a:srgbClr val="54585A"/>
                </a:solidFill>
              </a:rPr>
              <a:t>1,300,000</a:t>
            </a:r>
            <a:r>
              <a:rPr lang="en" sz="1700">
                <a:solidFill>
                  <a:srgbClr val="54585A"/>
                </a:solidFill>
              </a:rPr>
              <a:t> - pairs of gloves</a:t>
            </a:r>
            <a:endParaRPr sz="1700">
              <a:solidFill>
                <a:srgbClr val="54585A"/>
              </a:solidFill>
            </a:endParaRPr>
          </a:p>
          <a:p>
            <a:pPr marL="0" lvl="0" indent="0" algn="l" rtl="0">
              <a:lnSpc>
                <a:spcPct val="100000"/>
              </a:lnSpc>
              <a:spcBef>
                <a:spcPts val="400"/>
              </a:spcBef>
              <a:spcAft>
                <a:spcPts val="0"/>
              </a:spcAft>
              <a:buNone/>
            </a:pPr>
            <a:endParaRPr sz="1700">
              <a:solidFill>
                <a:srgbClr val="54585A"/>
              </a:solidFill>
            </a:endParaRPr>
          </a:p>
          <a:p>
            <a:pPr marL="0" lvl="0" indent="0" algn="l" rtl="0">
              <a:lnSpc>
                <a:spcPct val="100000"/>
              </a:lnSpc>
              <a:spcBef>
                <a:spcPts val="400"/>
              </a:spcBef>
              <a:spcAft>
                <a:spcPts val="0"/>
              </a:spcAft>
              <a:buNone/>
            </a:pPr>
            <a:r>
              <a:rPr lang="en" sz="1900" b="1">
                <a:solidFill>
                  <a:srgbClr val="54585A"/>
                </a:solidFill>
              </a:rPr>
              <a:t>155,000</a:t>
            </a:r>
            <a:r>
              <a:rPr lang="en" sz="1700">
                <a:solidFill>
                  <a:srgbClr val="54585A"/>
                </a:solidFill>
              </a:rPr>
              <a:t> - various face coverings / shields for staff</a:t>
            </a:r>
            <a:endParaRPr sz="1700">
              <a:solidFill>
                <a:srgbClr val="54585A"/>
              </a:solidFill>
            </a:endParaRPr>
          </a:p>
          <a:p>
            <a:pPr marL="0" lvl="0" indent="0" algn="l" rtl="0">
              <a:lnSpc>
                <a:spcPct val="100000"/>
              </a:lnSpc>
              <a:spcBef>
                <a:spcPts val="400"/>
              </a:spcBef>
              <a:spcAft>
                <a:spcPts val="0"/>
              </a:spcAft>
              <a:buNone/>
            </a:pPr>
            <a:endParaRPr sz="1700">
              <a:solidFill>
                <a:srgbClr val="54585A"/>
              </a:solidFill>
            </a:endParaRPr>
          </a:p>
          <a:p>
            <a:pPr marL="0" lvl="0" indent="0" algn="l" rtl="0">
              <a:lnSpc>
                <a:spcPct val="100000"/>
              </a:lnSpc>
              <a:spcBef>
                <a:spcPts val="400"/>
              </a:spcBef>
              <a:spcAft>
                <a:spcPts val="0"/>
              </a:spcAft>
              <a:buNone/>
            </a:pPr>
            <a:r>
              <a:rPr lang="en" sz="1900" b="1">
                <a:solidFill>
                  <a:srgbClr val="54585A"/>
                </a:solidFill>
              </a:rPr>
              <a:t>48,000</a:t>
            </a:r>
            <a:r>
              <a:rPr lang="en" sz="1700">
                <a:solidFill>
                  <a:srgbClr val="54585A"/>
                </a:solidFill>
              </a:rPr>
              <a:t> - face coverings for Exceptional Children and K-2 students (youth size)</a:t>
            </a:r>
            <a:endParaRPr sz="1700">
              <a:solidFill>
                <a:srgbClr val="54585A"/>
              </a:solidFill>
            </a:endParaRPr>
          </a:p>
          <a:p>
            <a:pPr marL="0" lvl="0" indent="0" algn="l" rtl="0">
              <a:lnSpc>
                <a:spcPct val="100000"/>
              </a:lnSpc>
              <a:spcBef>
                <a:spcPts val="400"/>
              </a:spcBef>
              <a:spcAft>
                <a:spcPts val="0"/>
              </a:spcAft>
              <a:buNone/>
            </a:pPr>
            <a:endParaRPr sz="1700">
              <a:solidFill>
                <a:srgbClr val="54585A"/>
              </a:solidFill>
            </a:endParaRPr>
          </a:p>
          <a:p>
            <a:pPr marL="0" lvl="0" indent="0" algn="l" rtl="0">
              <a:lnSpc>
                <a:spcPct val="100000"/>
              </a:lnSpc>
              <a:spcBef>
                <a:spcPts val="400"/>
              </a:spcBef>
              <a:spcAft>
                <a:spcPts val="0"/>
              </a:spcAft>
              <a:buNone/>
            </a:pPr>
            <a:r>
              <a:rPr lang="en" sz="1900" b="1">
                <a:solidFill>
                  <a:srgbClr val="54585A"/>
                </a:solidFill>
              </a:rPr>
              <a:t>35,000</a:t>
            </a:r>
            <a:r>
              <a:rPr lang="en" sz="1700">
                <a:solidFill>
                  <a:srgbClr val="54585A"/>
                </a:solidFill>
              </a:rPr>
              <a:t> - alcohol wipes and disinfectant spray product</a:t>
            </a:r>
            <a:endParaRPr sz="1700">
              <a:solidFill>
                <a:srgbClr val="54585A"/>
              </a:solidFill>
            </a:endParaRPr>
          </a:p>
        </p:txBody>
      </p:sp>
      <p:sp>
        <p:nvSpPr>
          <p:cNvPr id="379" name="Google Shape;379;p55"/>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6"/>
          <p:cNvSpPr txBox="1">
            <a:spLocks noGrp="1"/>
          </p:cNvSpPr>
          <p:nvPr>
            <p:ph type="title"/>
          </p:nvPr>
        </p:nvSpPr>
        <p:spPr>
          <a:xfrm>
            <a:off x="228600" y="228600"/>
            <a:ext cx="8229600" cy="486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700"/>
              <a:buNone/>
            </a:pPr>
            <a:r>
              <a:rPr lang="en" sz="3600">
                <a:solidFill>
                  <a:srgbClr val="54585A"/>
                </a:solidFill>
              </a:rPr>
              <a:t>Health and Safety – Facilities</a:t>
            </a:r>
            <a:endParaRPr sz="3600">
              <a:solidFill>
                <a:srgbClr val="54585A"/>
              </a:solidFill>
            </a:endParaRPr>
          </a:p>
        </p:txBody>
      </p:sp>
      <p:sp>
        <p:nvSpPr>
          <p:cNvPr id="385" name="Google Shape;385;p56"/>
          <p:cNvSpPr txBox="1">
            <a:spLocks noGrp="1"/>
          </p:cNvSpPr>
          <p:nvPr>
            <p:ph type="body" idx="1"/>
          </p:nvPr>
        </p:nvSpPr>
        <p:spPr>
          <a:xfrm>
            <a:off x="228600" y="822960"/>
            <a:ext cx="8229600" cy="4046100"/>
          </a:xfrm>
          <a:prstGeom prst="rect">
            <a:avLst/>
          </a:prstGeom>
          <a:noFill/>
          <a:ln>
            <a:noFill/>
          </a:ln>
        </p:spPr>
        <p:txBody>
          <a:bodyPr spcFirstLastPara="1" wrap="square" lIns="64000" tIns="34275" rIns="68575" bIns="34275" anchor="t" anchorCtr="0">
            <a:noAutofit/>
          </a:bodyPr>
          <a:lstStyle/>
          <a:p>
            <a:pPr marL="0" lvl="0" indent="0" algn="l" rtl="0">
              <a:lnSpc>
                <a:spcPct val="100000"/>
              </a:lnSpc>
              <a:spcBef>
                <a:spcPts val="800"/>
              </a:spcBef>
              <a:spcAft>
                <a:spcPts val="0"/>
              </a:spcAft>
              <a:buSzPts val="1800"/>
              <a:buNone/>
            </a:pPr>
            <a:r>
              <a:rPr lang="en" sz="1700" b="1">
                <a:solidFill>
                  <a:srgbClr val="54585A"/>
                </a:solidFill>
              </a:rPr>
              <a:t>Air Flow / Circulation</a:t>
            </a:r>
            <a:endParaRPr sz="1700">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HVAC (heating, ventilation and air conditioning) system operation schedules have been adjusted to provide conditioned air for longer durations with the intent to balance temperature and humidity levels while operating fans for longer periods of time.  </a:t>
            </a:r>
            <a:endParaRPr sz="1700">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All exhaust fans were verified for proper operation to ensure continuous air flow movement in hallways and restroom areas. </a:t>
            </a:r>
            <a:endParaRPr sz="1700">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Optimize HVAC systems’ air flow by  thoroughly cleaning all air side components in order to restore operational parameters as close as is possible to the original designed air flow; ongoing since 2015 </a:t>
            </a:r>
            <a:endParaRPr sz="1700">
              <a:solidFill>
                <a:srgbClr val="54585A"/>
              </a:solidFill>
            </a:endParaRPr>
          </a:p>
          <a:p>
            <a:pPr marL="914400" lvl="1" indent="-311150" algn="l" rtl="0">
              <a:lnSpc>
                <a:spcPct val="100000"/>
              </a:lnSpc>
              <a:spcBef>
                <a:spcPts val="400"/>
              </a:spcBef>
              <a:spcAft>
                <a:spcPts val="0"/>
              </a:spcAft>
              <a:buClr>
                <a:srgbClr val="54585A"/>
              </a:buClr>
              <a:buSzPts val="1300"/>
              <a:buChar char="○"/>
            </a:pPr>
            <a:r>
              <a:rPr lang="en" sz="1700">
                <a:solidFill>
                  <a:srgbClr val="54585A"/>
                </a:solidFill>
              </a:rPr>
              <a:t>Completed air optimization projects at 50 schools (22 are in schools without outside air)</a:t>
            </a:r>
            <a:endParaRPr sz="1700">
              <a:solidFill>
                <a:srgbClr val="54585A"/>
              </a:solidFill>
            </a:endParaRPr>
          </a:p>
          <a:p>
            <a:pPr marL="914400" lvl="1" indent="-311150" algn="l" rtl="0">
              <a:lnSpc>
                <a:spcPct val="100000"/>
              </a:lnSpc>
              <a:spcBef>
                <a:spcPts val="400"/>
              </a:spcBef>
              <a:spcAft>
                <a:spcPts val="0"/>
              </a:spcAft>
              <a:buClr>
                <a:srgbClr val="54585A"/>
              </a:buClr>
              <a:buSzPts val="1300"/>
              <a:buChar char="○"/>
            </a:pPr>
            <a:r>
              <a:rPr lang="en" sz="1700">
                <a:solidFill>
                  <a:srgbClr val="54585A"/>
                </a:solidFill>
              </a:rPr>
              <a:t>Remaining 17 schools without outside air scheduled for completion in 2020-2021</a:t>
            </a:r>
            <a:endParaRPr sz="1700">
              <a:solidFill>
                <a:srgbClr val="54585A"/>
              </a:solidFill>
            </a:endParaRPr>
          </a:p>
        </p:txBody>
      </p:sp>
      <p:sp>
        <p:nvSpPr>
          <p:cNvPr id="386" name="Google Shape;386;p56"/>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subTitle" idx="1"/>
          </p:nvPr>
        </p:nvSpPr>
        <p:spPr>
          <a:xfrm>
            <a:off x="2743200" y="228600"/>
            <a:ext cx="6170400" cy="4775100"/>
          </a:xfrm>
          <a:prstGeom prst="rect">
            <a:avLst/>
          </a:prstGeom>
        </p:spPr>
        <p:txBody>
          <a:bodyPr spcFirstLastPara="1" wrap="square" lIns="68575" tIns="34275" rIns="68575" bIns="34275" anchor="t" anchorCtr="0">
            <a:noAutofit/>
          </a:bodyPr>
          <a:lstStyle/>
          <a:p>
            <a:pPr marL="457200" lvl="0" indent="-311150" algn="l" rtl="0">
              <a:lnSpc>
                <a:spcPct val="100000"/>
              </a:lnSpc>
              <a:spcBef>
                <a:spcPts val="800"/>
              </a:spcBef>
              <a:spcAft>
                <a:spcPts val="0"/>
              </a:spcAft>
              <a:buSzPts val="1300"/>
              <a:buChar char="●"/>
            </a:pPr>
            <a:r>
              <a:rPr lang="en" sz="1700"/>
              <a:t>Share a return to face-to-face instruction plan</a:t>
            </a:r>
            <a:endParaRPr sz="1700"/>
          </a:p>
          <a:p>
            <a:pPr marL="914400" lvl="1" indent="-311150" algn="l" rtl="0">
              <a:lnSpc>
                <a:spcPct val="100000"/>
              </a:lnSpc>
              <a:spcBef>
                <a:spcPts val="800"/>
              </a:spcBef>
              <a:spcAft>
                <a:spcPts val="0"/>
              </a:spcAft>
              <a:buSzPts val="1300"/>
              <a:buChar char="○"/>
            </a:pPr>
            <a:r>
              <a:rPr lang="en" sz="1700"/>
              <a:t>The plan will include a timeline for a phased in return</a:t>
            </a:r>
            <a:br>
              <a:rPr lang="en" sz="1700"/>
            </a:br>
            <a:r>
              <a:rPr lang="en" sz="1700"/>
              <a:t>of both teachers and students  </a:t>
            </a:r>
            <a:endParaRPr sz="1700"/>
          </a:p>
          <a:p>
            <a:pPr marL="914400" lvl="1" indent="-311150" algn="l" rtl="0">
              <a:lnSpc>
                <a:spcPct val="100000"/>
              </a:lnSpc>
              <a:spcBef>
                <a:spcPts val="800"/>
              </a:spcBef>
              <a:spcAft>
                <a:spcPts val="0"/>
              </a:spcAft>
              <a:buSzPts val="1300"/>
              <a:buChar char="○"/>
            </a:pPr>
            <a:r>
              <a:rPr lang="en" sz="1700"/>
              <a:t>Staff will share how metrics informed the development of the plan </a:t>
            </a:r>
            <a:endParaRPr sz="1700"/>
          </a:p>
          <a:p>
            <a:pPr marL="457200" lvl="0" indent="-311150" algn="l" rtl="0">
              <a:lnSpc>
                <a:spcPct val="100000"/>
              </a:lnSpc>
              <a:spcBef>
                <a:spcPts val="800"/>
              </a:spcBef>
              <a:spcAft>
                <a:spcPts val="0"/>
              </a:spcAft>
              <a:buSzPts val="1300"/>
              <a:buChar char="●"/>
            </a:pPr>
            <a:r>
              <a:rPr lang="en" sz="1700"/>
              <a:t>We will ask the Board of Education to approve the plan and authorize the ability to implement furloughs </a:t>
            </a:r>
            <a:endParaRPr sz="1700"/>
          </a:p>
          <a:p>
            <a:pPr marL="1371600" lvl="0" indent="0" algn="l" rtl="0">
              <a:lnSpc>
                <a:spcPct val="100000"/>
              </a:lnSpc>
              <a:spcBef>
                <a:spcPts val="800"/>
              </a:spcBef>
              <a:spcAft>
                <a:spcPts val="0"/>
              </a:spcAft>
              <a:buNone/>
            </a:pPr>
            <a:endParaRPr sz="1700"/>
          </a:p>
        </p:txBody>
      </p:sp>
      <p:sp>
        <p:nvSpPr>
          <p:cNvPr id="253" name="Google Shape;253;p39"/>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254" name="Google Shape;254;p39"/>
          <p:cNvSpPr txBox="1">
            <a:spLocks noGrp="1"/>
          </p:cNvSpPr>
          <p:nvPr>
            <p:ph type="title"/>
          </p:nvPr>
        </p:nvSpPr>
        <p:spPr>
          <a:xfrm>
            <a:off x="0" y="2286000"/>
            <a:ext cx="2569800" cy="617100"/>
          </a:xfrm>
          <a:prstGeom prst="rect">
            <a:avLst/>
          </a:prstGeom>
        </p:spPr>
        <p:txBody>
          <a:bodyPr spcFirstLastPara="1" wrap="square" lIns="68575" tIns="342900" rIns="68575" bIns="342900" anchor="ctr" anchorCtr="0">
            <a:noAutofit/>
          </a:bodyPr>
          <a:lstStyle/>
          <a:p>
            <a:pPr marL="0" lvl="0" indent="0" algn="ctr" rtl="0">
              <a:spcBef>
                <a:spcPts val="0"/>
              </a:spcBef>
              <a:spcAft>
                <a:spcPts val="0"/>
              </a:spcAft>
              <a:buNone/>
            </a:pPr>
            <a:r>
              <a:rPr lang="en"/>
              <a:t>Objectives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7"/>
          <p:cNvSpPr txBox="1">
            <a:spLocks noGrp="1"/>
          </p:cNvSpPr>
          <p:nvPr>
            <p:ph type="title"/>
          </p:nvPr>
        </p:nvSpPr>
        <p:spPr>
          <a:xfrm>
            <a:off x="228600" y="228600"/>
            <a:ext cx="8229600" cy="486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700"/>
              <a:buNone/>
            </a:pPr>
            <a:r>
              <a:rPr lang="en" sz="3600">
                <a:solidFill>
                  <a:srgbClr val="54585A"/>
                </a:solidFill>
              </a:rPr>
              <a:t>Health and Safety – Facilities </a:t>
            </a:r>
            <a:r>
              <a:rPr lang="en" sz="2100">
                <a:solidFill>
                  <a:srgbClr val="54585A"/>
                </a:solidFill>
              </a:rPr>
              <a:t>(cont.)</a:t>
            </a:r>
            <a:endParaRPr sz="2100">
              <a:solidFill>
                <a:srgbClr val="54585A"/>
              </a:solidFill>
            </a:endParaRPr>
          </a:p>
        </p:txBody>
      </p:sp>
      <p:sp>
        <p:nvSpPr>
          <p:cNvPr id="392" name="Google Shape;392;p57"/>
          <p:cNvSpPr txBox="1">
            <a:spLocks noGrp="1"/>
          </p:cNvSpPr>
          <p:nvPr>
            <p:ph type="body" idx="1"/>
          </p:nvPr>
        </p:nvSpPr>
        <p:spPr>
          <a:xfrm>
            <a:off x="228600" y="822960"/>
            <a:ext cx="8229600" cy="4233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r>
              <a:rPr lang="en" sz="1700" b="1">
                <a:solidFill>
                  <a:srgbClr val="54585A"/>
                </a:solidFill>
              </a:rPr>
              <a:t>Filtration / Air Filters</a:t>
            </a:r>
            <a:endParaRPr sz="1700">
              <a:solidFill>
                <a:srgbClr val="54585A"/>
              </a:solidFill>
            </a:endParaRPr>
          </a:p>
          <a:p>
            <a:pPr marL="457200" lvl="0" indent="-311150" algn="l" rtl="0">
              <a:lnSpc>
                <a:spcPct val="90000"/>
              </a:lnSpc>
              <a:spcBef>
                <a:spcPts val="400"/>
              </a:spcBef>
              <a:spcAft>
                <a:spcPts val="0"/>
              </a:spcAft>
              <a:buClr>
                <a:srgbClr val="54585A"/>
              </a:buClr>
              <a:buSzPts val="1300"/>
              <a:buChar char="●"/>
            </a:pPr>
            <a:r>
              <a:rPr lang="en" sz="1700">
                <a:solidFill>
                  <a:srgbClr val="54585A"/>
                </a:solidFill>
              </a:rPr>
              <a:t>Upgrade from current MERV-8 filters to MERV-10 filters </a:t>
            </a:r>
            <a:endParaRPr sz="1700">
              <a:solidFill>
                <a:srgbClr val="54585A"/>
              </a:solidFill>
            </a:endParaRPr>
          </a:p>
          <a:p>
            <a:pPr marL="914400" lvl="1" indent="-311150" algn="l" rtl="0">
              <a:lnSpc>
                <a:spcPct val="90000"/>
              </a:lnSpc>
              <a:spcBef>
                <a:spcPts val="400"/>
              </a:spcBef>
              <a:spcAft>
                <a:spcPts val="0"/>
              </a:spcAft>
              <a:buClr>
                <a:srgbClr val="54585A"/>
              </a:buClr>
              <a:buSzPts val="1300"/>
              <a:buChar char="○"/>
            </a:pPr>
            <a:r>
              <a:rPr lang="en" sz="1700">
                <a:solidFill>
                  <a:srgbClr val="54585A"/>
                </a:solidFill>
              </a:rPr>
              <a:t>Schools with no or partial outside air (completion by mid-October)</a:t>
            </a:r>
            <a:endParaRPr sz="1700">
              <a:solidFill>
                <a:srgbClr val="54585A"/>
              </a:solidFill>
            </a:endParaRPr>
          </a:p>
          <a:p>
            <a:pPr marL="914400" lvl="1" indent="-311150" algn="l" rtl="0">
              <a:lnSpc>
                <a:spcPct val="90000"/>
              </a:lnSpc>
              <a:spcBef>
                <a:spcPts val="400"/>
              </a:spcBef>
              <a:spcAft>
                <a:spcPts val="0"/>
              </a:spcAft>
              <a:buClr>
                <a:srgbClr val="54585A"/>
              </a:buClr>
              <a:buSzPts val="1300"/>
              <a:buChar char="○"/>
            </a:pPr>
            <a:r>
              <a:rPr lang="en" sz="1700">
                <a:solidFill>
                  <a:srgbClr val="54585A"/>
                </a:solidFill>
              </a:rPr>
              <a:t>Other schools by end of December 2020</a:t>
            </a:r>
            <a:endParaRPr sz="1700">
              <a:solidFill>
                <a:srgbClr val="54585A"/>
              </a:solidFill>
            </a:endParaRPr>
          </a:p>
          <a:p>
            <a:pPr marL="457200" lvl="0" indent="-311150" algn="l" rtl="0">
              <a:lnSpc>
                <a:spcPct val="90000"/>
              </a:lnSpc>
              <a:spcBef>
                <a:spcPts val="400"/>
              </a:spcBef>
              <a:spcAft>
                <a:spcPts val="0"/>
              </a:spcAft>
              <a:buClr>
                <a:srgbClr val="54585A"/>
              </a:buClr>
              <a:buSzPts val="1300"/>
              <a:buChar char="●"/>
            </a:pPr>
            <a:r>
              <a:rPr lang="en" sz="1700">
                <a:solidFill>
                  <a:srgbClr val="54585A"/>
                </a:solidFill>
              </a:rPr>
              <a:t>Engaging three engineering consultants to evaluate and recommend any additional cost-effective and relevant solutions for mitigating the issue of airborne aerosol transmission of viruses </a:t>
            </a:r>
            <a:endParaRPr sz="1700">
              <a:solidFill>
                <a:srgbClr val="54585A"/>
              </a:solidFill>
            </a:endParaRPr>
          </a:p>
          <a:p>
            <a:pPr marL="457200" lvl="0" indent="0" algn="l" rtl="0">
              <a:lnSpc>
                <a:spcPct val="90000"/>
              </a:lnSpc>
              <a:spcBef>
                <a:spcPts val="400"/>
              </a:spcBef>
              <a:spcAft>
                <a:spcPts val="0"/>
              </a:spcAft>
              <a:buNone/>
            </a:pPr>
            <a:endParaRPr sz="1700">
              <a:solidFill>
                <a:srgbClr val="54585A"/>
              </a:solidFill>
            </a:endParaRPr>
          </a:p>
          <a:p>
            <a:pPr marL="0" lvl="0" indent="0" algn="l" rtl="0">
              <a:lnSpc>
                <a:spcPct val="90000"/>
              </a:lnSpc>
              <a:spcBef>
                <a:spcPts val="800"/>
              </a:spcBef>
              <a:spcAft>
                <a:spcPts val="0"/>
              </a:spcAft>
              <a:buNone/>
            </a:pPr>
            <a:r>
              <a:rPr lang="en" sz="1700" b="1">
                <a:solidFill>
                  <a:srgbClr val="54585A"/>
                </a:solidFill>
              </a:rPr>
              <a:t>Ventilation / Outside Air Introduction </a:t>
            </a:r>
            <a:endParaRPr sz="1700">
              <a:solidFill>
                <a:srgbClr val="54585A"/>
              </a:solidFill>
            </a:endParaRPr>
          </a:p>
          <a:p>
            <a:pPr marL="457200" lvl="0" indent="-311150" algn="l" rtl="0">
              <a:lnSpc>
                <a:spcPct val="90000"/>
              </a:lnSpc>
              <a:spcBef>
                <a:spcPts val="400"/>
              </a:spcBef>
              <a:spcAft>
                <a:spcPts val="0"/>
              </a:spcAft>
              <a:buClr>
                <a:srgbClr val="54585A"/>
              </a:buClr>
              <a:buSzPts val="1300"/>
              <a:buChar char="●"/>
            </a:pPr>
            <a:r>
              <a:rPr lang="en" sz="1700">
                <a:solidFill>
                  <a:srgbClr val="54585A"/>
                </a:solidFill>
              </a:rPr>
              <a:t>Increase fresh outside conditioned air introduction to the buildings by 10-15% where possible (must balance temperature and humidity) </a:t>
            </a:r>
            <a:endParaRPr sz="1700">
              <a:solidFill>
                <a:srgbClr val="54585A"/>
              </a:solidFill>
            </a:endParaRPr>
          </a:p>
          <a:p>
            <a:pPr marL="457200" lvl="0" indent="-311150" algn="l" rtl="0">
              <a:lnSpc>
                <a:spcPct val="90000"/>
              </a:lnSpc>
              <a:spcBef>
                <a:spcPts val="400"/>
              </a:spcBef>
              <a:spcAft>
                <a:spcPts val="0"/>
              </a:spcAft>
              <a:buClr>
                <a:srgbClr val="54585A"/>
              </a:buClr>
              <a:buSzPts val="1300"/>
              <a:buChar char="●"/>
            </a:pPr>
            <a:r>
              <a:rPr lang="en" sz="1700">
                <a:solidFill>
                  <a:srgbClr val="54585A"/>
                </a:solidFill>
              </a:rPr>
              <a:t>For sites with no mechanical outside air capability, windows and/or interior doors may be opened to improve air flow from hallways and exterior areas</a:t>
            </a:r>
            <a:endParaRPr sz="1700">
              <a:solidFill>
                <a:srgbClr val="54585A"/>
              </a:solidFill>
            </a:endParaRPr>
          </a:p>
          <a:p>
            <a:pPr marL="457200" lvl="0" indent="-336550" algn="l" rtl="0">
              <a:lnSpc>
                <a:spcPct val="90000"/>
              </a:lnSpc>
              <a:spcBef>
                <a:spcPts val="400"/>
              </a:spcBef>
              <a:spcAft>
                <a:spcPts val="0"/>
              </a:spcAft>
              <a:buClr>
                <a:srgbClr val="54585A"/>
              </a:buClr>
              <a:buSzPts val="1700"/>
              <a:buChar char="●"/>
            </a:pPr>
            <a:r>
              <a:rPr lang="en" sz="1700">
                <a:solidFill>
                  <a:srgbClr val="54585A"/>
                </a:solidFill>
              </a:rPr>
              <a:t>Continuing to research and consider other strategies/technologies to improve air quality and movement of air</a:t>
            </a:r>
            <a:endParaRPr sz="1700">
              <a:solidFill>
                <a:srgbClr val="54585A"/>
              </a:solidFill>
            </a:endParaRPr>
          </a:p>
          <a:p>
            <a:pPr marL="457200" lvl="0" indent="0" algn="l" rtl="0">
              <a:lnSpc>
                <a:spcPct val="90000"/>
              </a:lnSpc>
              <a:spcBef>
                <a:spcPts val="400"/>
              </a:spcBef>
              <a:spcAft>
                <a:spcPts val="0"/>
              </a:spcAft>
              <a:buNone/>
            </a:pPr>
            <a:endParaRPr sz="1700">
              <a:solidFill>
                <a:srgbClr val="54585A"/>
              </a:solidFill>
            </a:endParaRPr>
          </a:p>
        </p:txBody>
      </p:sp>
      <p:sp>
        <p:nvSpPr>
          <p:cNvPr id="393" name="Google Shape;393;p57"/>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8"/>
          <p:cNvSpPr/>
          <p:nvPr/>
        </p:nvSpPr>
        <p:spPr>
          <a:xfrm>
            <a:off x="0" y="0"/>
            <a:ext cx="9144000" cy="5143500"/>
          </a:xfrm>
          <a:prstGeom prst="rect">
            <a:avLst/>
          </a:prstGeom>
          <a:solidFill>
            <a:srgbClr val="00A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8"/>
          <p:cNvSpPr txBox="1">
            <a:spLocks noGrp="1"/>
          </p:cNvSpPr>
          <p:nvPr>
            <p:ph type="title"/>
          </p:nvPr>
        </p:nvSpPr>
        <p:spPr>
          <a:xfrm>
            <a:off x="0" y="2057400"/>
            <a:ext cx="9144000" cy="15984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5400">
                <a:solidFill>
                  <a:schemeClr val="lt1"/>
                </a:solidFill>
              </a:rPr>
              <a:t>Student Learning Experiences During Plan B</a:t>
            </a:r>
            <a:endParaRPr sz="5400">
              <a:solidFill>
                <a:schemeClr val="lt1"/>
              </a:solidFill>
            </a:endParaRPr>
          </a:p>
        </p:txBody>
      </p:sp>
      <p:sp>
        <p:nvSpPr>
          <p:cNvPr id="400" name="Google Shape;400;p58"/>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solidFill>
                  <a:schemeClr val="lt1"/>
                </a:solidFill>
              </a:rPr>
              <a:t>21</a:t>
            </a:fld>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9"/>
          <p:cNvSpPr txBox="1">
            <a:spLocks noGrp="1"/>
          </p:cNvSpPr>
          <p:nvPr>
            <p:ph type="title"/>
          </p:nvPr>
        </p:nvSpPr>
        <p:spPr>
          <a:xfrm>
            <a:off x="228600" y="228600"/>
            <a:ext cx="82296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500">
                <a:solidFill>
                  <a:srgbClr val="54585A"/>
                </a:solidFill>
              </a:rPr>
              <a:t>Full Remote Academy Expectations </a:t>
            </a:r>
            <a:endParaRPr sz="3500">
              <a:solidFill>
                <a:srgbClr val="54585A"/>
              </a:solidFill>
            </a:endParaRPr>
          </a:p>
        </p:txBody>
      </p:sp>
      <p:sp>
        <p:nvSpPr>
          <p:cNvPr id="406" name="Google Shape;406;p59"/>
          <p:cNvSpPr txBox="1">
            <a:spLocks noGrp="1"/>
          </p:cNvSpPr>
          <p:nvPr>
            <p:ph type="body" idx="1"/>
          </p:nvPr>
        </p:nvSpPr>
        <p:spPr>
          <a:xfrm>
            <a:off x="228600" y="822960"/>
            <a:ext cx="8229600" cy="4155900"/>
          </a:xfrm>
          <a:prstGeom prst="rect">
            <a:avLst/>
          </a:prstGeom>
        </p:spPr>
        <p:txBody>
          <a:bodyPr spcFirstLastPara="1" wrap="square" lIns="68575" tIns="34275" rIns="68575" bIns="34275" anchor="t" anchorCtr="0">
            <a:noAutofit/>
          </a:bodyPr>
          <a:lstStyle/>
          <a:p>
            <a:pPr marL="457200" lvl="0" indent="-311150" algn="l" rtl="0">
              <a:lnSpc>
                <a:spcPct val="100000"/>
              </a:lnSpc>
              <a:spcBef>
                <a:spcPts val="800"/>
              </a:spcBef>
              <a:spcAft>
                <a:spcPts val="0"/>
              </a:spcAft>
              <a:buClr>
                <a:srgbClr val="54585A"/>
              </a:buClr>
              <a:buSzPts val="1300"/>
              <a:buChar char="●"/>
            </a:pPr>
            <a:r>
              <a:rPr lang="en" sz="1700">
                <a:solidFill>
                  <a:srgbClr val="54585A"/>
                </a:solidFill>
              </a:rPr>
              <a:t>Participation will continue throughout the first semester and families will have an opportunity to re-evaluate their FRA decisions for the second semester</a:t>
            </a:r>
            <a:endParaRPr sz="1700">
              <a:solidFill>
                <a:srgbClr val="54585A"/>
              </a:solidFill>
            </a:endParaRPr>
          </a:p>
          <a:p>
            <a:pPr marL="914400" lvl="1" indent="-311150" algn="l" rtl="0">
              <a:lnSpc>
                <a:spcPct val="100000"/>
              </a:lnSpc>
              <a:spcBef>
                <a:spcPts val="400"/>
              </a:spcBef>
              <a:spcAft>
                <a:spcPts val="0"/>
              </a:spcAft>
              <a:buClr>
                <a:srgbClr val="54585A"/>
              </a:buClr>
              <a:buSzPts val="1300"/>
              <a:buChar char="○"/>
            </a:pPr>
            <a:r>
              <a:rPr lang="en" sz="1700">
                <a:solidFill>
                  <a:srgbClr val="54585A"/>
                </a:solidFill>
              </a:rPr>
              <a:t>Requests for transfer in and out of the Full Remote Academy should be submitted in writing via email, fax or hand-written letter to the assigned school’s registrar before Friday, December 4, 2020.</a:t>
            </a:r>
            <a:endParaRPr sz="1700">
              <a:solidFill>
                <a:srgbClr val="54585A"/>
              </a:solidFill>
            </a:endParaRPr>
          </a:p>
          <a:p>
            <a:pPr marL="914400" lvl="1" indent="-311150" algn="l" rtl="0">
              <a:lnSpc>
                <a:spcPct val="100000"/>
              </a:lnSpc>
              <a:spcBef>
                <a:spcPts val="400"/>
              </a:spcBef>
              <a:spcAft>
                <a:spcPts val="0"/>
              </a:spcAft>
              <a:buClr>
                <a:srgbClr val="54585A"/>
              </a:buClr>
              <a:buSzPts val="1300"/>
              <a:buChar char="○"/>
            </a:pPr>
            <a:r>
              <a:rPr lang="en" sz="1700">
                <a:solidFill>
                  <a:srgbClr val="54585A"/>
                </a:solidFill>
              </a:rPr>
              <a:t>Requests to transfer between Plan C (or the district’s current attendance plan) and the FRA prior to the second semester should be handled at the school level.</a:t>
            </a:r>
            <a:endParaRPr sz="1700">
              <a:solidFill>
                <a:srgbClr val="54585A"/>
              </a:solidFill>
            </a:endParaRPr>
          </a:p>
          <a:p>
            <a:pPr marL="914400" lvl="0" indent="0" algn="l" rtl="0">
              <a:lnSpc>
                <a:spcPct val="100000"/>
              </a:lnSpc>
              <a:spcBef>
                <a:spcPts val="400"/>
              </a:spcBef>
              <a:spcAft>
                <a:spcPts val="0"/>
              </a:spcAft>
              <a:buNone/>
            </a:pPr>
            <a:endParaRPr sz="1700">
              <a:solidFill>
                <a:srgbClr val="54585A"/>
              </a:solidFill>
            </a:endParaRPr>
          </a:p>
        </p:txBody>
      </p:sp>
      <p:sp>
        <p:nvSpPr>
          <p:cNvPr id="407" name="Google Shape;407;p59"/>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0"/>
          <p:cNvSpPr txBox="1">
            <a:spLocks noGrp="1"/>
          </p:cNvSpPr>
          <p:nvPr>
            <p:ph type="title"/>
          </p:nvPr>
        </p:nvSpPr>
        <p:spPr>
          <a:xfrm>
            <a:off x="228600" y="228600"/>
            <a:ext cx="87783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500">
                <a:solidFill>
                  <a:srgbClr val="54585A"/>
                </a:solidFill>
              </a:rPr>
              <a:t>Full Remote Academy Expectations</a:t>
            </a:r>
            <a:r>
              <a:rPr lang="en" sz="3200">
                <a:solidFill>
                  <a:srgbClr val="54585A"/>
                </a:solidFill>
              </a:rPr>
              <a:t> </a:t>
            </a:r>
            <a:r>
              <a:rPr lang="en" sz="2100">
                <a:solidFill>
                  <a:srgbClr val="54585A"/>
                </a:solidFill>
              </a:rPr>
              <a:t>(cont.)</a:t>
            </a:r>
            <a:r>
              <a:rPr lang="en" sz="3200">
                <a:solidFill>
                  <a:srgbClr val="54585A"/>
                </a:solidFill>
              </a:rPr>
              <a:t> </a:t>
            </a:r>
            <a:endParaRPr sz="3200">
              <a:solidFill>
                <a:srgbClr val="54585A"/>
              </a:solidFill>
            </a:endParaRPr>
          </a:p>
        </p:txBody>
      </p:sp>
      <p:sp>
        <p:nvSpPr>
          <p:cNvPr id="413" name="Google Shape;413;p60"/>
          <p:cNvSpPr txBox="1">
            <a:spLocks noGrp="1"/>
          </p:cNvSpPr>
          <p:nvPr>
            <p:ph type="body" idx="1"/>
          </p:nvPr>
        </p:nvSpPr>
        <p:spPr>
          <a:xfrm>
            <a:off x="228600" y="822960"/>
            <a:ext cx="8229600" cy="4155900"/>
          </a:xfrm>
          <a:prstGeom prst="rect">
            <a:avLst/>
          </a:prstGeom>
        </p:spPr>
        <p:txBody>
          <a:bodyPr spcFirstLastPara="1" wrap="square" lIns="68575" tIns="34275" rIns="68575" bIns="34275" anchor="t" anchorCtr="0">
            <a:noAutofit/>
          </a:bodyPr>
          <a:lstStyle/>
          <a:p>
            <a:pPr marL="457200" lvl="0" indent="-336550" algn="l" rtl="0">
              <a:lnSpc>
                <a:spcPct val="100000"/>
              </a:lnSpc>
              <a:spcBef>
                <a:spcPts val="800"/>
              </a:spcBef>
              <a:spcAft>
                <a:spcPts val="0"/>
              </a:spcAft>
              <a:buClr>
                <a:srgbClr val="54585A"/>
              </a:buClr>
              <a:buSzPts val="1700"/>
              <a:buChar char="●"/>
            </a:pPr>
            <a:r>
              <a:rPr lang="en" sz="1700">
                <a:solidFill>
                  <a:srgbClr val="54585A"/>
                </a:solidFill>
              </a:rPr>
              <a:t>Requests should be approved if the school can reasonably accommodate the request without major disruptions to the master schedule and the request meets at least one of the criteria below:</a:t>
            </a:r>
            <a:endParaRPr sz="1700">
              <a:solidFill>
                <a:srgbClr val="54585A"/>
              </a:solidFill>
            </a:endParaRPr>
          </a:p>
          <a:p>
            <a:pPr marL="1828800" lvl="1" indent="-336550" algn="l" rtl="0">
              <a:lnSpc>
                <a:spcPct val="100000"/>
              </a:lnSpc>
              <a:spcBef>
                <a:spcPts val="0"/>
              </a:spcBef>
              <a:spcAft>
                <a:spcPts val="0"/>
              </a:spcAft>
              <a:buClr>
                <a:srgbClr val="54585A"/>
              </a:buClr>
              <a:buSzPts val="1700"/>
              <a:buChar char="○"/>
            </a:pPr>
            <a:r>
              <a:rPr lang="en" sz="1700">
                <a:solidFill>
                  <a:srgbClr val="54585A"/>
                </a:solidFill>
              </a:rPr>
              <a:t>A member of the household, including but not limited to the student, received a new medical diagnosis which puts them in a high risk category</a:t>
            </a:r>
            <a:endParaRPr sz="1700">
              <a:solidFill>
                <a:srgbClr val="54585A"/>
              </a:solidFill>
            </a:endParaRPr>
          </a:p>
          <a:p>
            <a:pPr marL="1828800" lvl="1" indent="-336550" algn="l" rtl="0">
              <a:lnSpc>
                <a:spcPct val="100000"/>
              </a:lnSpc>
              <a:spcBef>
                <a:spcPts val="0"/>
              </a:spcBef>
              <a:spcAft>
                <a:spcPts val="0"/>
              </a:spcAft>
              <a:buClr>
                <a:srgbClr val="54585A"/>
              </a:buClr>
              <a:buSzPts val="1700"/>
              <a:buChar char="○"/>
            </a:pPr>
            <a:r>
              <a:rPr lang="en" sz="1700">
                <a:solidFill>
                  <a:srgbClr val="54585A"/>
                </a:solidFill>
              </a:rPr>
              <a:t>A sudden change in access to childcare</a:t>
            </a:r>
            <a:endParaRPr sz="1700">
              <a:solidFill>
                <a:srgbClr val="54585A"/>
              </a:solidFill>
            </a:endParaRPr>
          </a:p>
          <a:p>
            <a:pPr marL="1828800" lvl="1" indent="-336550" algn="l" rtl="0">
              <a:lnSpc>
                <a:spcPct val="100000"/>
              </a:lnSpc>
              <a:spcBef>
                <a:spcPts val="0"/>
              </a:spcBef>
              <a:spcAft>
                <a:spcPts val="0"/>
              </a:spcAft>
              <a:buClr>
                <a:srgbClr val="54585A"/>
              </a:buClr>
              <a:buSzPts val="1700"/>
              <a:buChar char="○"/>
            </a:pPr>
            <a:r>
              <a:rPr lang="en" sz="1700">
                <a:solidFill>
                  <a:srgbClr val="54585A"/>
                </a:solidFill>
              </a:rPr>
              <a:t>A sudden change in the family’s finances or employment</a:t>
            </a:r>
            <a:endParaRPr sz="1700">
              <a:solidFill>
                <a:srgbClr val="54585A"/>
              </a:solidFill>
            </a:endParaRPr>
          </a:p>
          <a:p>
            <a:pPr marL="1828800" lvl="1" indent="-336550" algn="l" rtl="0">
              <a:lnSpc>
                <a:spcPct val="100000"/>
              </a:lnSpc>
              <a:spcBef>
                <a:spcPts val="0"/>
              </a:spcBef>
              <a:spcAft>
                <a:spcPts val="0"/>
              </a:spcAft>
              <a:buClr>
                <a:srgbClr val="54585A"/>
              </a:buClr>
              <a:buSzPts val="1700"/>
              <a:buChar char="○"/>
            </a:pPr>
            <a:r>
              <a:rPr lang="en" sz="1700">
                <a:solidFill>
                  <a:srgbClr val="54585A"/>
                </a:solidFill>
              </a:rPr>
              <a:t>A change in school assignment due to a move or approved transfer</a:t>
            </a:r>
            <a:endParaRPr sz="1700">
              <a:solidFill>
                <a:srgbClr val="54585A"/>
              </a:solidFill>
            </a:endParaRPr>
          </a:p>
        </p:txBody>
      </p:sp>
      <p:sp>
        <p:nvSpPr>
          <p:cNvPr id="414" name="Google Shape;414;p60"/>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1"/>
          <p:cNvSpPr txBox="1">
            <a:spLocks noGrp="1"/>
          </p:cNvSpPr>
          <p:nvPr>
            <p:ph type="title"/>
          </p:nvPr>
        </p:nvSpPr>
        <p:spPr>
          <a:xfrm>
            <a:off x="228600" y="228600"/>
            <a:ext cx="82296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solidFill>
                  <a:srgbClr val="54585A"/>
                </a:solidFill>
              </a:rPr>
              <a:t>Student Experience During Plan B </a:t>
            </a:r>
            <a:endParaRPr sz="3600">
              <a:solidFill>
                <a:srgbClr val="54585A"/>
              </a:solidFill>
            </a:endParaRPr>
          </a:p>
        </p:txBody>
      </p:sp>
      <p:sp>
        <p:nvSpPr>
          <p:cNvPr id="420" name="Google Shape;420;p61"/>
          <p:cNvSpPr txBox="1">
            <a:spLocks noGrp="1"/>
          </p:cNvSpPr>
          <p:nvPr>
            <p:ph type="body" idx="1"/>
          </p:nvPr>
        </p:nvSpPr>
        <p:spPr>
          <a:xfrm>
            <a:off x="228600" y="822960"/>
            <a:ext cx="8229600" cy="4046100"/>
          </a:xfrm>
          <a:prstGeom prst="rect">
            <a:avLst/>
          </a:prstGeom>
        </p:spPr>
        <p:txBody>
          <a:bodyPr spcFirstLastPara="1" wrap="square" lIns="68575" tIns="34275" rIns="68575" bIns="34275" anchor="t" anchorCtr="0">
            <a:noAutofit/>
          </a:bodyPr>
          <a:lstStyle/>
          <a:p>
            <a:pPr marL="0" lvl="0" indent="0" algn="l" rtl="0">
              <a:lnSpc>
                <a:spcPct val="100000"/>
              </a:lnSpc>
              <a:spcBef>
                <a:spcPts val="400"/>
              </a:spcBef>
              <a:spcAft>
                <a:spcPts val="0"/>
              </a:spcAft>
              <a:buNone/>
            </a:pPr>
            <a:r>
              <a:rPr lang="en" sz="1600" b="1">
                <a:solidFill>
                  <a:srgbClr val="54585A"/>
                </a:solidFill>
              </a:rPr>
              <a:t>Instruction</a:t>
            </a:r>
            <a:endParaRPr sz="1600" b="1">
              <a:solidFill>
                <a:srgbClr val="54585A"/>
              </a:solidFill>
            </a:endParaRPr>
          </a:p>
          <a:p>
            <a:pPr marL="457200" lvl="0" indent="-304800" algn="l" rtl="0">
              <a:lnSpc>
                <a:spcPct val="100000"/>
              </a:lnSpc>
              <a:spcBef>
                <a:spcPts val="400"/>
              </a:spcBef>
              <a:spcAft>
                <a:spcPts val="0"/>
              </a:spcAft>
              <a:buClr>
                <a:srgbClr val="54585A"/>
              </a:buClr>
              <a:buSzPts val="1200"/>
              <a:buChar char="●"/>
            </a:pPr>
            <a:r>
              <a:rPr lang="en" sz="1600">
                <a:solidFill>
                  <a:srgbClr val="54585A"/>
                </a:solidFill>
              </a:rPr>
              <a:t>Direct access to teachers for daily instruction</a:t>
            </a:r>
            <a:endParaRPr sz="1600">
              <a:solidFill>
                <a:srgbClr val="54585A"/>
              </a:solidFill>
            </a:endParaRPr>
          </a:p>
          <a:p>
            <a:pPr marL="457200" lvl="0" indent="-304800" algn="l" rtl="0">
              <a:lnSpc>
                <a:spcPct val="100000"/>
              </a:lnSpc>
              <a:spcBef>
                <a:spcPts val="400"/>
              </a:spcBef>
              <a:spcAft>
                <a:spcPts val="0"/>
              </a:spcAft>
              <a:buClr>
                <a:srgbClr val="54585A"/>
              </a:buClr>
              <a:buSzPts val="1200"/>
              <a:buChar char="●"/>
            </a:pPr>
            <a:r>
              <a:rPr lang="en" sz="1600">
                <a:solidFill>
                  <a:srgbClr val="54585A"/>
                </a:solidFill>
              </a:rPr>
              <a:t>Opportunities for interventions/enrichment</a:t>
            </a:r>
            <a:endParaRPr sz="1600">
              <a:solidFill>
                <a:srgbClr val="54585A"/>
              </a:solidFill>
            </a:endParaRPr>
          </a:p>
          <a:p>
            <a:pPr marL="457200" lvl="0" indent="-304800" algn="l" rtl="0">
              <a:lnSpc>
                <a:spcPct val="100000"/>
              </a:lnSpc>
              <a:spcBef>
                <a:spcPts val="400"/>
              </a:spcBef>
              <a:spcAft>
                <a:spcPts val="0"/>
              </a:spcAft>
              <a:buClr>
                <a:srgbClr val="54585A"/>
              </a:buClr>
              <a:buSzPts val="1200"/>
              <a:buChar char="●"/>
            </a:pPr>
            <a:r>
              <a:rPr lang="en" sz="1600">
                <a:solidFill>
                  <a:srgbClr val="54585A"/>
                </a:solidFill>
              </a:rPr>
              <a:t>Small-group instruction should align to grade-level standards</a:t>
            </a:r>
            <a:endParaRPr sz="1600">
              <a:solidFill>
                <a:srgbClr val="54585A"/>
              </a:solidFill>
            </a:endParaRPr>
          </a:p>
          <a:p>
            <a:pPr marL="457200" lvl="0" indent="-304800" algn="l" rtl="0">
              <a:lnSpc>
                <a:spcPct val="100000"/>
              </a:lnSpc>
              <a:spcBef>
                <a:spcPts val="400"/>
              </a:spcBef>
              <a:spcAft>
                <a:spcPts val="0"/>
              </a:spcAft>
              <a:buClr>
                <a:srgbClr val="54585A"/>
              </a:buClr>
              <a:buSzPts val="1200"/>
              <a:buChar char="●"/>
            </a:pPr>
            <a:r>
              <a:rPr lang="en" sz="1600">
                <a:solidFill>
                  <a:srgbClr val="54585A"/>
                </a:solidFill>
              </a:rPr>
              <a:t>Exceptional Children, English Language Learner (ELL), Talent Development service time/accommodations will be met for students during remote and in-person instruction</a:t>
            </a:r>
            <a:endParaRPr sz="1600">
              <a:solidFill>
                <a:srgbClr val="54585A"/>
              </a:solidFill>
            </a:endParaRPr>
          </a:p>
          <a:p>
            <a:pPr marL="457200" lvl="0" indent="-304800" algn="l" rtl="0">
              <a:lnSpc>
                <a:spcPct val="100000"/>
              </a:lnSpc>
              <a:spcBef>
                <a:spcPts val="400"/>
              </a:spcBef>
              <a:spcAft>
                <a:spcPts val="0"/>
              </a:spcAft>
              <a:buClr>
                <a:srgbClr val="54585A"/>
              </a:buClr>
              <a:buSzPts val="1200"/>
              <a:buChar char="●"/>
            </a:pPr>
            <a:r>
              <a:rPr lang="en" sz="1600">
                <a:solidFill>
                  <a:srgbClr val="54585A"/>
                </a:solidFill>
              </a:rPr>
              <a:t>Teachers will provide opportunities for and encourage student collaboration/discourse during synchronous instruction</a:t>
            </a:r>
            <a:endParaRPr sz="1600">
              <a:solidFill>
                <a:srgbClr val="54585A"/>
              </a:solidFill>
            </a:endParaRPr>
          </a:p>
          <a:p>
            <a:pPr marL="457200" lvl="0" indent="-304800" algn="l" rtl="0">
              <a:lnSpc>
                <a:spcPct val="100000"/>
              </a:lnSpc>
              <a:spcBef>
                <a:spcPts val="400"/>
              </a:spcBef>
              <a:spcAft>
                <a:spcPts val="0"/>
              </a:spcAft>
              <a:buClr>
                <a:srgbClr val="54585A"/>
              </a:buClr>
              <a:buSzPts val="1200"/>
              <a:buChar char="●"/>
            </a:pPr>
            <a:r>
              <a:rPr lang="en" sz="1600">
                <a:solidFill>
                  <a:srgbClr val="54585A"/>
                </a:solidFill>
                <a:highlight>
                  <a:srgbClr val="FFFFFF"/>
                </a:highlight>
              </a:rPr>
              <a:t>All students will engage in a social emotional learning (SEL)/advisory block </a:t>
            </a:r>
            <a:endParaRPr sz="1600">
              <a:solidFill>
                <a:srgbClr val="54585A"/>
              </a:solidFill>
            </a:endParaRPr>
          </a:p>
          <a:p>
            <a:pPr marL="0" lvl="0" indent="0" algn="l" rtl="0">
              <a:lnSpc>
                <a:spcPct val="100000"/>
              </a:lnSpc>
              <a:spcBef>
                <a:spcPts val="800"/>
              </a:spcBef>
              <a:spcAft>
                <a:spcPts val="0"/>
              </a:spcAft>
              <a:buNone/>
            </a:pPr>
            <a:r>
              <a:rPr lang="en" sz="1600" b="1">
                <a:solidFill>
                  <a:srgbClr val="54585A"/>
                </a:solidFill>
              </a:rPr>
              <a:t>Co-curricular Opportunities</a:t>
            </a:r>
            <a:endParaRPr sz="1600" b="1">
              <a:solidFill>
                <a:srgbClr val="54585A"/>
              </a:solidFill>
            </a:endParaRPr>
          </a:p>
          <a:p>
            <a:pPr marL="457200" lvl="0" indent="-304800" algn="l" rtl="0">
              <a:lnSpc>
                <a:spcPct val="100000"/>
              </a:lnSpc>
              <a:spcBef>
                <a:spcPts val="400"/>
              </a:spcBef>
              <a:spcAft>
                <a:spcPts val="0"/>
              </a:spcAft>
              <a:buClr>
                <a:srgbClr val="54585A"/>
              </a:buClr>
              <a:buSzPts val="1200"/>
              <a:buChar char="●"/>
            </a:pPr>
            <a:r>
              <a:rPr lang="en" sz="1600">
                <a:solidFill>
                  <a:srgbClr val="54585A"/>
                </a:solidFill>
              </a:rPr>
              <a:t>All schools, to the best extent possible, will begin offering co-curricular activities including before- and after-school clubs remotely to their students</a:t>
            </a:r>
            <a:endParaRPr sz="1600">
              <a:solidFill>
                <a:srgbClr val="54585A"/>
              </a:solidFill>
            </a:endParaRPr>
          </a:p>
          <a:p>
            <a:pPr marL="914400" lvl="1" indent="-304800" algn="l" rtl="0">
              <a:lnSpc>
                <a:spcPct val="100000"/>
              </a:lnSpc>
              <a:spcBef>
                <a:spcPts val="400"/>
              </a:spcBef>
              <a:spcAft>
                <a:spcPts val="0"/>
              </a:spcAft>
              <a:buClr>
                <a:srgbClr val="54585A"/>
              </a:buClr>
              <a:buSzPts val="1200"/>
              <a:buChar char="○"/>
            </a:pPr>
            <a:r>
              <a:rPr lang="en" sz="1600">
                <a:solidFill>
                  <a:srgbClr val="54585A"/>
                </a:solidFill>
              </a:rPr>
              <a:t>Examples: Math Olympiad, Speech and Debate, etc.</a:t>
            </a:r>
            <a:endParaRPr sz="1600">
              <a:solidFill>
                <a:srgbClr val="54585A"/>
              </a:solidFill>
            </a:endParaRPr>
          </a:p>
          <a:p>
            <a:pPr marL="0" lvl="0" indent="0" algn="l" rtl="0">
              <a:spcBef>
                <a:spcPts val="800"/>
              </a:spcBef>
              <a:spcAft>
                <a:spcPts val="0"/>
              </a:spcAft>
              <a:buNone/>
            </a:pPr>
            <a:endParaRPr>
              <a:solidFill>
                <a:srgbClr val="54585A"/>
              </a:solidFill>
            </a:endParaRPr>
          </a:p>
        </p:txBody>
      </p:sp>
      <p:sp>
        <p:nvSpPr>
          <p:cNvPr id="421" name="Google Shape;421;p61"/>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2"/>
          <p:cNvSpPr txBox="1">
            <a:spLocks noGrp="1"/>
          </p:cNvSpPr>
          <p:nvPr>
            <p:ph type="title"/>
          </p:nvPr>
        </p:nvSpPr>
        <p:spPr>
          <a:xfrm>
            <a:off x="228600" y="228600"/>
            <a:ext cx="87060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sz="3600">
                <a:solidFill>
                  <a:srgbClr val="54585A"/>
                </a:solidFill>
              </a:rPr>
              <a:t>Student Experience During Plan B </a:t>
            </a:r>
            <a:r>
              <a:rPr lang="en" sz="2100">
                <a:solidFill>
                  <a:srgbClr val="54585A"/>
                </a:solidFill>
              </a:rPr>
              <a:t>(cont.)</a:t>
            </a:r>
            <a:r>
              <a:rPr lang="en" sz="3600">
                <a:solidFill>
                  <a:srgbClr val="54585A"/>
                </a:solidFill>
              </a:rPr>
              <a:t>  </a:t>
            </a:r>
            <a:endParaRPr/>
          </a:p>
        </p:txBody>
      </p:sp>
      <p:sp>
        <p:nvSpPr>
          <p:cNvPr id="427" name="Google Shape;427;p62"/>
          <p:cNvSpPr txBox="1">
            <a:spLocks noGrp="1"/>
          </p:cNvSpPr>
          <p:nvPr>
            <p:ph type="body" idx="1"/>
          </p:nvPr>
        </p:nvSpPr>
        <p:spPr>
          <a:xfrm>
            <a:off x="228600" y="822960"/>
            <a:ext cx="8229600" cy="4046100"/>
          </a:xfrm>
          <a:prstGeom prst="rect">
            <a:avLst/>
          </a:prstGeom>
        </p:spPr>
        <p:txBody>
          <a:bodyPr spcFirstLastPara="1" wrap="square" lIns="68575" tIns="34275" rIns="68575" bIns="34275" anchor="t" anchorCtr="0">
            <a:noAutofit/>
          </a:bodyPr>
          <a:lstStyle/>
          <a:p>
            <a:pPr marL="0" lvl="0" indent="0" algn="l" rtl="0">
              <a:lnSpc>
                <a:spcPct val="100000"/>
              </a:lnSpc>
              <a:spcBef>
                <a:spcPts val="400"/>
              </a:spcBef>
              <a:spcAft>
                <a:spcPts val="0"/>
              </a:spcAft>
              <a:buNone/>
            </a:pPr>
            <a:r>
              <a:rPr lang="en" sz="1700" b="1">
                <a:solidFill>
                  <a:srgbClr val="54585A"/>
                </a:solidFill>
              </a:rPr>
              <a:t>Screen Time</a:t>
            </a:r>
            <a:endParaRPr sz="1700" b="1">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Students will be allowed to use print materials to reduce screen time and/or meet student needs.</a:t>
            </a:r>
            <a:endParaRPr sz="1700">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Synchronous/asynchronous instruction will be in alignment with district guidelines.</a:t>
            </a:r>
            <a:endParaRPr sz="1700">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Teachers should balance the amount of work and time students spend on asynchronous work (online or print materials), whether during the allotted class time, or time spent on homework and independent projects.</a:t>
            </a:r>
            <a:endParaRPr sz="1700">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Students should be provided with the opportunity to engage in asynchronous learning on their own/during their own time frames.</a:t>
            </a:r>
            <a:endParaRPr sz="1700">
              <a:solidFill>
                <a:srgbClr val="54585A"/>
              </a:solidFill>
            </a:endParaRPr>
          </a:p>
          <a:p>
            <a:pPr marL="914400" lvl="1" indent="-311150" algn="l" rtl="0">
              <a:lnSpc>
                <a:spcPct val="100000"/>
              </a:lnSpc>
              <a:spcBef>
                <a:spcPts val="400"/>
              </a:spcBef>
              <a:spcAft>
                <a:spcPts val="0"/>
              </a:spcAft>
              <a:buClr>
                <a:srgbClr val="54585A"/>
              </a:buClr>
              <a:buSzPts val="1300"/>
              <a:buChar char="○"/>
            </a:pPr>
            <a:r>
              <a:rPr lang="en" sz="1700">
                <a:solidFill>
                  <a:srgbClr val="54585A"/>
                </a:solidFill>
              </a:rPr>
              <a:t>Time on camera for monitoring students as they work independently should be minimized, except when student supervision takes priority, such as when administering formal assessments.</a:t>
            </a:r>
            <a:endParaRPr sz="1700">
              <a:solidFill>
                <a:srgbClr val="54585A"/>
              </a:solidFill>
            </a:endParaRPr>
          </a:p>
        </p:txBody>
      </p:sp>
      <p:sp>
        <p:nvSpPr>
          <p:cNvPr id="428" name="Google Shape;428;p62"/>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3"/>
          <p:cNvSpPr txBox="1">
            <a:spLocks noGrp="1"/>
          </p:cNvSpPr>
          <p:nvPr>
            <p:ph type="title"/>
          </p:nvPr>
        </p:nvSpPr>
        <p:spPr>
          <a:xfrm>
            <a:off x="228600" y="228600"/>
            <a:ext cx="86772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sz="3600">
                <a:solidFill>
                  <a:srgbClr val="54585A"/>
                </a:solidFill>
              </a:rPr>
              <a:t>Student Experience During Plan B </a:t>
            </a:r>
            <a:r>
              <a:rPr lang="en" sz="2100">
                <a:solidFill>
                  <a:srgbClr val="54585A"/>
                </a:solidFill>
              </a:rPr>
              <a:t>(cont.)</a:t>
            </a:r>
            <a:r>
              <a:rPr lang="en" sz="3600">
                <a:solidFill>
                  <a:srgbClr val="54585A"/>
                </a:solidFill>
              </a:rPr>
              <a:t> </a:t>
            </a:r>
            <a:endParaRPr/>
          </a:p>
        </p:txBody>
      </p:sp>
      <p:sp>
        <p:nvSpPr>
          <p:cNvPr id="434" name="Google Shape;434;p63"/>
          <p:cNvSpPr txBox="1">
            <a:spLocks noGrp="1"/>
          </p:cNvSpPr>
          <p:nvPr>
            <p:ph type="body" idx="1"/>
          </p:nvPr>
        </p:nvSpPr>
        <p:spPr>
          <a:xfrm>
            <a:off x="228600" y="822960"/>
            <a:ext cx="8229600" cy="4046100"/>
          </a:xfrm>
          <a:prstGeom prst="rect">
            <a:avLst/>
          </a:prstGeom>
        </p:spPr>
        <p:txBody>
          <a:bodyPr spcFirstLastPara="1" wrap="square" lIns="68575" tIns="34275" rIns="68575" bIns="34275" anchor="t" anchorCtr="0">
            <a:noAutofit/>
          </a:bodyPr>
          <a:lstStyle/>
          <a:p>
            <a:pPr marL="0" lvl="0" indent="0" algn="l" rtl="0">
              <a:lnSpc>
                <a:spcPct val="100000"/>
              </a:lnSpc>
              <a:spcBef>
                <a:spcPts val="400"/>
              </a:spcBef>
              <a:spcAft>
                <a:spcPts val="0"/>
              </a:spcAft>
              <a:buNone/>
            </a:pPr>
            <a:r>
              <a:rPr lang="en" sz="1700" b="1">
                <a:solidFill>
                  <a:srgbClr val="54585A"/>
                </a:solidFill>
              </a:rPr>
              <a:t>Meaningful feedback</a:t>
            </a:r>
            <a:endParaRPr sz="1700" b="1">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Meaningful feedback will be provided to students and based on learning goals for content mastery</a:t>
            </a:r>
            <a:endParaRPr sz="1700">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highlight>
                  <a:srgbClr val="FFFFFF"/>
                </a:highlight>
              </a:rPr>
              <a:t>Teachers will provide due dates for graded assignments that allow reasonable flexibility for completion</a:t>
            </a:r>
            <a:endParaRPr sz="1700">
              <a:solidFill>
                <a:srgbClr val="54585A"/>
              </a:solidFill>
              <a:highlight>
                <a:srgbClr val="FFFFFF"/>
              </a:highlight>
            </a:endParaRPr>
          </a:p>
          <a:p>
            <a:pPr marL="457200" lvl="0" indent="0" algn="l" rtl="0">
              <a:lnSpc>
                <a:spcPct val="100000"/>
              </a:lnSpc>
              <a:spcBef>
                <a:spcPts val="400"/>
              </a:spcBef>
              <a:spcAft>
                <a:spcPts val="0"/>
              </a:spcAft>
              <a:buNone/>
            </a:pPr>
            <a:endParaRPr sz="800" b="1" u="sng">
              <a:solidFill>
                <a:srgbClr val="54585A"/>
              </a:solidFill>
            </a:endParaRPr>
          </a:p>
          <a:p>
            <a:pPr marL="0" lvl="0" indent="0" algn="l" rtl="0">
              <a:lnSpc>
                <a:spcPct val="100000"/>
              </a:lnSpc>
              <a:spcBef>
                <a:spcPts val="400"/>
              </a:spcBef>
              <a:spcAft>
                <a:spcPts val="0"/>
              </a:spcAft>
              <a:buNone/>
            </a:pPr>
            <a:r>
              <a:rPr lang="en" sz="1700" b="1">
                <a:solidFill>
                  <a:srgbClr val="54585A"/>
                </a:solidFill>
              </a:rPr>
              <a:t>Social distancing</a:t>
            </a:r>
            <a:endParaRPr sz="1700" b="1">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In-person student activities will remain socially distanced during instruction, lunch, class changes, arrival and dismissal, and appropriate symptoms screenings will be done to ensure safety</a:t>
            </a:r>
            <a:endParaRPr sz="1700">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Class sizes: Adhere to K–3 guidelines and NCDHHS guidance for socially distancing, in-person students</a:t>
            </a:r>
            <a:endParaRPr sz="1700">
              <a:solidFill>
                <a:srgbClr val="54585A"/>
              </a:solidFill>
            </a:endParaRPr>
          </a:p>
        </p:txBody>
      </p:sp>
      <p:sp>
        <p:nvSpPr>
          <p:cNvPr id="435" name="Google Shape;435;p63"/>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4"/>
          <p:cNvSpPr/>
          <p:nvPr/>
        </p:nvSpPr>
        <p:spPr>
          <a:xfrm>
            <a:off x="0" y="0"/>
            <a:ext cx="9144000" cy="5143500"/>
          </a:xfrm>
          <a:prstGeom prst="rect">
            <a:avLst/>
          </a:prstGeom>
          <a:solidFill>
            <a:srgbClr val="00A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4"/>
          <p:cNvSpPr txBox="1">
            <a:spLocks noGrp="1"/>
          </p:cNvSpPr>
          <p:nvPr>
            <p:ph type="title"/>
          </p:nvPr>
        </p:nvSpPr>
        <p:spPr>
          <a:xfrm>
            <a:off x="-137100" y="1445075"/>
            <a:ext cx="9144000" cy="13716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5400">
                <a:solidFill>
                  <a:schemeClr val="lt1"/>
                </a:solidFill>
              </a:rPr>
              <a:t>Staffing and</a:t>
            </a:r>
            <a:endParaRPr sz="5400">
              <a:solidFill>
                <a:schemeClr val="lt1"/>
              </a:solidFill>
            </a:endParaRPr>
          </a:p>
          <a:p>
            <a:pPr marL="0" lvl="0" indent="0" algn="ctr" rtl="0">
              <a:spcBef>
                <a:spcPts val="0"/>
              </a:spcBef>
              <a:spcAft>
                <a:spcPts val="0"/>
              </a:spcAft>
              <a:buNone/>
            </a:pPr>
            <a:r>
              <a:rPr lang="en" sz="5400">
                <a:solidFill>
                  <a:schemeClr val="lt1"/>
                </a:solidFill>
              </a:rPr>
              <a:t>Supplemental Support </a:t>
            </a:r>
            <a:endParaRPr sz="5400">
              <a:solidFill>
                <a:schemeClr val="lt1"/>
              </a:solidFill>
            </a:endParaRPr>
          </a:p>
        </p:txBody>
      </p:sp>
      <p:sp>
        <p:nvSpPr>
          <p:cNvPr id="442" name="Google Shape;442;p64"/>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solidFill>
                  <a:schemeClr val="lt1"/>
                </a:solidFill>
              </a:rPr>
              <a:t>27</a:t>
            </a:fld>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5"/>
          <p:cNvSpPr txBox="1">
            <a:spLocks noGrp="1"/>
          </p:cNvSpPr>
          <p:nvPr>
            <p:ph type="title"/>
          </p:nvPr>
        </p:nvSpPr>
        <p:spPr>
          <a:xfrm>
            <a:off x="228600" y="228600"/>
            <a:ext cx="82296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t>Child of Staff Full-Day Programming </a:t>
            </a:r>
            <a:endParaRPr sz="3600"/>
          </a:p>
        </p:txBody>
      </p:sp>
      <p:sp>
        <p:nvSpPr>
          <p:cNvPr id="448" name="Google Shape;448;p65"/>
          <p:cNvSpPr txBox="1">
            <a:spLocks noGrp="1"/>
          </p:cNvSpPr>
          <p:nvPr>
            <p:ph type="body" idx="1"/>
          </p:nvPr>
        </p:nvSpPr>
        <p:spPr>
          <a:xfrm>
            <a:off x="228600" y="670550"/>
            <a:ext cx="8660100" cy="42468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1700" b="1"/>
              <a:t>Daily onsite option for children of school-based staff and bus drivers</a:t>
            </a:r>
            <a:endParaRPr sz="1700" b="1"/>
          </a:p>
          <a:p>
            <a:pPr marL="457200" lvl="0" indent="-336550" algn="l" rtl="0">
              <a:lnSpc>
                <a:spcPct val="100000"/>
              </a:lnSpc>
              <a:spcBef>
                <a:spcPts val="800"/>
              </a:spcBef>
              <a:spcAft>
                <a:spcPts val="0"/>
              </a:spcAft>
              <a:buSzPts val="1700"/>
              <a:buChar char="•"/>
            </a:pPr>
            <a:r>
              <a:rPr lang="en" sz="1700"/>
              <a:t>All K–8 children of school-based staff and bus drivers are eligible; children must be enrolled in CMS</a:t>
            </a:r>
            <a:endParaRPr sz="1700"/>
          </a:p>
          <a:p>
            <a:pPr marL="457200" lvl="0" indent="-336550" algn="l" rtl="0">
              <a:lnSpc>
                <a:spcPct val="100000"/>
              </a:lnSpc>
              <a:spcBef>
                <a:spcPts val="800"/>
              </a:spcBef>
              <a:spcAft>
                <a:spcPts val="0"/>
              </a:spcAft>
              <a:buSzPts val="1700"/>
              <a:buChar char="•"/>
            </a:pPr>
            <a:r>
              <a:rPr lang="en" sz="1700"/>
              <a:t>K-8 students may attend their assigned school </a:t>
            </a:r>
            <a:r>
              <a:rPr lang="en" sz="1700" u="sng"/>
              <a:t>or</a:t>
            </a:r>
            <a:r>
              <a:rPr lang="en" sz="1700" b="1"/>
              <a:t> </a:t>
            </a:r>
            <a:r>
              <a:rPr lang="en" sz="1700"/>
              <a:t>the school at which their parent / guardian works</a:t>
            </a:r>
            <a:endParaRPr sz="1700"/>
          </a:p>
          <a:p>
            <a:pPr marL="914400" lvl="1" indent="-336550" algn="l" rtl="0">
              <a:lnSpc>
                <a:spcPct val="100000"/>
              </a:lnSpc>
              <a:spcBef>
                <a:spcPts val="800"/>
              </a:spcBef>
              <a:spcAft>
                <a:spcPts val="0"/>
              </a:spcAft>
              <a:buSzPts val="1700"/>
              <a:buChar char="•"/>
            </a:pPr>
            <a:r>
              <a:rPr lang="en" sz="1700"/>
              <a:t>If choosing the school at which the parent / guardian works, the grade span of the parent / guardian’s school must include the student’s grade of enrollment  </a:t>
            </a:r>
            <a:endParaRPr sz="1700"/>
          </a:p>
          <a:p>
            <a:pPr marL="457200" lvl="0" indent="-336550" algn="l" rtl="0">
              <a:lnSpc>
                <a:spcPct val="100000"/>
              </a:lnSpc>
              <a:spcBef>
                <a:spcPts val="800"/>
              </a:spcBef>
              <a:spcAft>
                <a:spcPts val="0"/>
              </a:spcAft>
              <a:buSzPts val="1700"/>
              <a:buChar char="•"/>
            </a:pPr>
            <a:r>
              <a:rPr lang="en" sz="1700"/>
              <a:t>Full-day option offered during the student’s two-week remote learning period</a:t>
            </a:r>
            <a:endParaRPr sz="1700"/>
          </a:p>
          <a:p>
            <a:pPr marL="457200" lvl="0" indent="-336550" algn="l" rtl="0">
              <a:lnSpc>
                <a:spcPct val="100000"/>
              </a:lnSpc>
              <a:spcBef>
                <a:spcPts val="800"/>
              </a:spcBef>
              <a:spcAft>
                <a:spcPts val="0"/>
              </a:spcAft>
              <a:buSzPts val="1700"/>
              <a:buChar char="•"/>
            </a:pPr>
            <a:r>
              <a:rPr lang="en" sz="1700"/>
              <a:t>Students will participate in their remote learning, supervised by school staff</a:t>
            </a:r>
            <a:endParaRPr sz="1700"/>
          </a:p>
          <a:p>
            <a:pPr marL="457200" lvl="0" indent="-336550" algn="l" rtl="0">
              <a:lnSpc>
                <a:spcPct val="100000"/>
              </a:lnSpc>
              <a:spcBef>
                <a:spcPts val="800"/>
              </a:spcBef>
              <a:spcAft>
                <a:spcPts val="0"/>
              </a:spcAft>
              <a:buSzPts val="1700"/>
              <a:buChar char="•"/>
            </a:pPr>
            <a:r>
              <a:rPr lang="en" sz="1700"/>
              <a:t>Students will not participate in in-person learning with their teachers during this time</a:t>
            </a:r>
            <a:endParaRPr sz="1700"/>
          </a:p>
          <a:p>
            <a:pPr marL="457200" lvl="0" indent="-336550" algn="l" rtl="0">
              <a:lnSpc>
                <a:spcPct val="100000"/>
              </a:lnSpc>
              <a:spcBef>
                <a:spcPts val="800"/>
              </a:spcBef>
              <a:spcAft>
                <a:spcPts val="0"/>
              </a:spcAft>
              <a:buSzPts val="1700"/>
              <a:buChar char="•"/>
            </a:pPr>
            <a:r>
              <a:rPr lang="en" sz="1700"/>
              <a:t>Supervision will be provided during the normal bell schedule by school-based staff as assigned by the principal. Before- and after-school care is not provided and must be determined separately.</a:t>
            </a:r>
            <a:endParaRPr sz="1700"/>
          </a:p>
        </p:txBody>
      </p:sp>
      <p:sp>
        <p:nvSpPr>
          <p:cNvPr id="449" name="Google Shape;449;p65"/>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6"/>
          <p:cNvSpPr txBox="1">
            <a:spLocks noGrp="1"/>
          </p:cNvSpPr>
          <p:nvPr>
            <p:ph type="title"/>
          </p:nvPr>
        </p:nvSpPr>
        <p:spPr>
          <a:xfrm>
            <a:off x="228600" y="228600"/>
            <a:ext cx="82296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t>Staff Expectations	</a:t>
            </a:r>
            <a:endParaRPr sz="3600"/>
          </a:p>
        </p:txBody>
      </p:sp>
      <p:sp>
        <p:nvSpPr>
          <p:cNvPr id="455" name="Google Shape;455;p66"/>
          <p:cNvSpPr txBox="1">
            <a:spLocks noGrp="1"/>
          </p:cNvSpPr>
          <p:nvPr>
            <p:ph type="body" idx="1"/>
          </p:nvPr>
        </p:nvSpPr>
        <p:spPr>
          <a:xfrm>
            <a:off x="228600" y="822960"/>
            <a:ext cx="8229600" cy="40461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r>
              <a:rPr lang="en" sz="1700" b="1"/>
              <a:t>Select Exceptional Children staff</a:t>
            </a:r>
            <a:r>
              <a:rPr lang="en" sz="1700"/>
              <a:t> serving students in the following programs will return to work </a:t>
            </a:r>
            <a:r>
              <a:rPr lang="en" sz="1700" u="sng"/>
              <a:t>onsite</a:t>
            </a:r>
            <a:r>
              <a:rPr lang="en" sz="1700"/>
              <a:t> beginning September 28: Metro School, Charlotte-Mecklenburg Academy, Extensions Program, Specialized Behavior Support</a:t>
            </a:r>
            <a:r>
              <a:rPr lang="en" sz="1100">
                <a:solidFill>
                  <a:schemeClr val="dk1"/>
                </a:solidFill>
                <a:latin typeface="Calibri"/>
                <a:ea typeface="Calibri"/>
                <a:cs typeface="Calibri"/>
                <a:sym typeface="Calibri"/>
              </a:rPr>
              <a:t> </a:t>
            </a:r>
            <a:r>
              <a:rPr lang="en" sz="1700"/>
              <a:t>(SBS) Program, Homebound and EC Pre-K Separate.</a:t>
            </a:r>
            <a:endParaRPr sz="1700"/>
          </a:p>
          <a:p>
            <a:pPr marL="0" lvl="0" indent="0" algn="l" rtl="0">
              <a:spcBef>
                <a:spcPts val="0"/>
              </a:spcBef>
              <a:spcAft>
                <a:spcPts val="0"/>
              </a:spcAft>
              <a:buClr>
                <a:schemeClr val="dk1"/>
              </a:buClr>
              <a:buSzPts val="1100"/>
              <a:buFont typeface="Arial"/>
              <a:buNone/>
            </a:pPr>
            <a:endParaRPr sz="1700"/>
          </a:p>
          <a:p>
            <a:pPr marL="0" lvl="0" indent="0" algn="l" rtl="0">
              <a:spcBef>
                <a:spcPts val="0"/>
              </a:spcBef>
              <a:spcAft>
                <a:spcPts val="0"/>
              </a:spcAft>
              <a:buClr>
                <a:schemeClr val="dk1"/>
              </a:buClr>
              <a:buSzPts val="1100"/>
              <a:buFont typeface="Arial"/>
              <a:buNone/>
            </a:pPr>
            <a:r>
              <a:rPr lang="en" sz="1700" b="1"/>
              <a:t>All other teachers </a:t>
            </a:r>
            <a:r>
              <a:rPr lang="en" sz="1700"/>
              <a:t>will report to their school buildings two weeks before their students return.</a:t>
            </a:r>
            <a:endParaRPr sz="1700"/>
          </a:p>
          <a:p>
            <a:pPr marL="0" lvl="0" indent="0" algn="l" rtl="0">
              <a:spcBef>
                <a:spcPts val="0"/>
              </a:spcBef>
              <a:spcAft>
                <a:spcPts val="0"/>
              </a:spcAft>
              <a:buClr>
                <a:schemeClr val="dk1"/>
              </a:buClr>
              <a:buSzPts val="1100"/>
              <a:buFont typeface="Arial"/>
              <a:buNone/>
            </a:pPr>
            <a:endParaRPr sz="1700"/>
          </a:p>
          <a:p>
            <a:pPr marL="0" lvl="0" indent="0" algn="l" rtl="0">
              <a:spcBef>
                <a:spcPts val="0"/>
              </a:spcBef>
              <a:spcAft>
                <a:spcPts val="0"/>
              </a:spcAft>
              <a:buClr>
                <a:schemeClr val="dk1"/>
              </a:buClr>
              <a:buSzPts val="1100"/>
              <a:buFont typeface="Arial"/>
              <a:buNone/>
            </a:pPr>
            <a:r>
              <a:rPr lang="en" sz="1700" b="1"/>
              <a:t>Exceptions</a:t>
            </a:r>
            <a:endParaRPr sz="1700" b="1"/>
          </a:p>
          <a:p>
            <a:pPr marL="0" lvl="0" indent="0" algn="l" rtl="0">
              <a:spcBef>
                <a:spcPts val="0"/>
              </a:spcBef>
              <a:spcAft>
                <a:spcPts val="0"/>
              </a:spcAft>
              <a:buClr>
                <a:schemeClr val="dk1"/>
              </a:buClr>
              <a:buSzPts val="1100"/>
              <a:buFont typeface="Arial"/>
              <a:buNone/>
            </a:pPr>
            <a:endParaRPr sz="400"/>
          </a:p>
          <a:p>
            <a:pPr marL="457200" lvl="0" indent="-311150" algn="l" rtl="0">
              <a:spcBef>
                <a:spcPts val="0"/>
              </a:spcBef>
              <a:spcAft>
                <a:spcPts val="0"/>
              </a:spcAft>
              <a:buClr>
                <a:schemeClr val="accent4"/>
              </a:buClr>
              <a:buSzPts val="1300"/>
              <a:buChar char="●"/>
            </a:pPr>
            <a:r>
              <a:rPr lang="en" sz="1700"/>
              <a:t>Teachers assigned to the Full Remote Academy </a:t>
            </a:r>
            <a:r>
              <a:rPr lang="en" sz="1700" u="sng"/>
              <a:t>may</a:t>
            </a:r>
            <a:r>
              <a:rPr lang="en" sz="1700"/>
              <a:t> continue to work remotely during the 2020-2021 school year, depending on their caseload and the needs of their assigned students.</a:t>
            </a:r>
            <a:endParaRPr sz="1700"/>
          </a:p>
          <a:p>
            <a:pPr marL="457200" lvl="0" indent="-228600" algn="l" rtl="0">
              <a:spcBef>
                <a:spcPts val="0"/>
              </a:spcBef>
              <a:spcAft>
                <a:spcPts val="0"/>
              </a:spcAft>
              <a:buClr>
                <a:schemeClr val="dk1"/>
              </a:buClr>
              <a:buSzPts val="1100"/>
              <a:buFont typeface="Arial"/>
              <a:buNone/>
            </a:pPr>
            <a:endParaRPr sz="400"/>
          </a:p>
          <a:p>
            <a:pPr marL="457200" lvl="0" indent="-311150" algn="l" rtl="0">
              <a:spcBef>
                <a:spcPts val="0"/>
              </a:spcBef>
              <a:spcAft>
                <a:spcPts val="0"/>
              </a:spcAft>
              <a:buClr>
                <a:schemeClr val="accent4"/>
              </a:buClr>
              <a:buSzPts val="1300"/>
              <a:buChar char="●"/>
            </a:pPr>
            <a:r>
              <a:rPr lang="en" sz="1700"/>
              <a:t>School-based employees who have received approval from Human Resources to work remotely will be permitted to continue in a remote capacity through December 31, 2020, if their duties can be done remotely.</a:t>
            </a:r>
            <a:endParaRPr sz="1700"/>
          </a:p>
          <a:p>
            <a:pPr marL="0" lvl="0" indent="0" algn="l" rtl="0">
              <a:spcBef>
                <a:spcPts val="800"/>
              </a:spcBef>
              <a:spcAft>
                <a:spcPts val="0"/>
              </a:spcAft>
              <a:buNone/>
            </a:pPr>
            <a:endParaRPr sz="1700"/>
          </a:p>
        </p:txBody>
      </p:sp>
      <p:sp>
        <p:nvSpPr>
          <p:cNvPr id="456" name="Google Shape;456;p66"/>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p:nvPr/>
        </p:nvSpPr>
        <p:spPr>
          <a:xfrm>
            <a:off x="0" y="0"/>
            <a:ext cx="9144000" cy="5143500"/>
          </a:xfrm>
          <a:prstGeom prst="rect">
            <a:avLst/>
          </a:prstGeom>
          <a:solidFill>
            <a:srgbClr val="00AFD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txBox="1">
            <a:spLocks noGrp="1"/>
          </p:cNvSpPr>
          <p:nvPr>
            <p:ph type="title"/>
          </p:nvPr>
        </p:nvSpPr>
        <p:spPr>
          <a:xfrm>
            <a:off x="228600" y="228600"/>
            <a:ext cx="8229600" cy="457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solidFill>
                  <a:schemeClr val="lt1"/>
                </a:solidFill>
              </a:rPr>
              <a:t>Local Context  </a:t>
            </a:r>
            <a:endParaRPr sz="3600">
              <a:solidFill>
                <a:schemeClr val="lt1"/>
              </a:solidFill>
            </a:endParaRPr>
          </a:p>
        </p:txBody>
      </p:sp>
      <p:sp>
        <p:nvSpPr>
          <p:cNvPr id="261" name="Google Shape;261;p40"/>
          <p:cNvSpPr txBox="1">
            <a:spLocks noGrp="1"/>
          </p:cNvSpPr>
          <p:nvPr>
            <p:ph type="body" idx="1"/>
          </p:nvPr>
        </p:nvSpPr>
        <p:spPr>
          <a:xfrm>
            <a:off x="228600" y="822950"/>
            <a:ext cx="3669000" cy="3886200"/>
          </a:xfrm>
          <a:prstGeom prst="rect">
            <a:avLst/>
          </a:prstGeom>
        </p:spPr>
        <p:txBody>
          <a:bodyPr spcFirstLastPara="1" wrap="square" lIns="64000" tIns="36575" rIns="64000" bIns="36575" anchor="t" anchorCtr="0">
            <a:noAutofit/>
          </a:bodyPr>
          <a:lstStyle/>
          <a:p>
            <a:pPr marL="0" lvl="0" indent="0" algn="l" rtl="0">
              <a:lnSpc>
                <a:spcPct val="100000"/>
              </a:lnSpc>
              <a:spcBef>
                <a:spcPts val="800"/>
              </a:spcBef>
              <a:spcAft>
                <a:spcPts val="0"/>
              </a:spcAft>
              <a:buNone/>
            </a:pPr>
            <a:r>
              <a:rPr lang="en" sz="1700">
                <a:solidFill>
                  <a:schemeClr val="lt1"/>
                </a:solidFill>
              </a:rPr>
              <a:t>Governor declared K–12 public schools in NC will open in Plan B</a:t>
            </a:r>
            <a:endParaRPr sz="1700">
              <a:solidFill>
                <a:schemeClr val="lt1"/>
              </a:solidFill>
            </a:endParaRPr>
          </a:p>
          <a:p>
            <a:pPr marL="0" lvl="0" indent="0" algn="l" rtl="0">
              <a:lnSpc>
                <a:spcPct val="100000"/>
              </a:lnSpc>
              <a:spcBef>
                <a:spcPts val="800"/>
              </a:spcBef>
              <a:spcAft>
                <a:spcPts val="0"/>
              </a:spcAft>
              <a:buNone/>
            </a:pPr>
            <a:r>
              <a:rPr lang="en" sz="1700">
                <a:solidFill>
                  <a:schemeClr val="lt1"/>
                </a:solidFill>
              </a:rPr>
              <a:t>CMS Board voted to begin the school year in Plan C, with the understanding that staff would, in parallel, develop a viable plan to transition to Plan B</a:t>
            </a:r>
            <a:endParaRPr sz="1700">
              <a:solidFill>
                <a:schemeClr val="lt1"/>
              </a:solidFill>
            </a:endParaRPr>
          </a:p>
          <a:p>
            <a:pPr marL="0" lvl="0" indent="0" algn="l" rtl="0">
              <a:lnSpc>
                <a:spcPct val="100000"/>
              </a:lnSpc>
              <a:spcBef>
                <a:spcPts val="800"/>
              </a:spcBef>
              <a:spcAft>
                <a:spcPts val="0"/>
              </a:spcAft>
              <a:buNone/>
            </a:pPr>
            <a:r>
              <a:rPr lang="en" sz="1700">
                <a:solidFill>
                  <a:schemeClr val="lt1"/>
                </a:solidFill>
              </a:rPr>
              <a:t>CMS Board voted July 30 to begin bringing our exceptional students back to school for in-person learning. Identified students will begin transitioning to in-person learning as early as September 29.</a:t>
            </a:r>
            <a:endParaRPr sz="1700">
              <a:solidFill>
                <a:schemeClr val="lt1"/>
              </a:solidFill>
            </a:endParaRPr>
          </a:p>
        </p:txBody>
      </p:sp>
      <p:sp>
        <p:nvSpPr>
          <p:cNvPr id="262" name="Google Shape;262;p40"/>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solidFill>
                  <a:schemeClr val="lt1"/>
                </a:solidFill>
              </a:rPr>
              <a:t>3</a:t>
            </a:fld>
            <a:endParaRPr>
              <a:solidFill>
                <a:schemeClr val="lt1"/>
              </a:solidFill>
            </a:endParaRPr>
          </a:p>
        </p:txBody>
      </p:sp>
      <p:graphicFrame>
        <p:nvGraphicFramePr>
          <p:cNvPr id="263" name="Google Shape;263;p40"/>
          <p:cNvGraphicFramePr/>
          <p:nvPr/>
        </p:nvGraphicFramePr>
        <p:xfrm>
          <a:off x="4032525" y="1012638"/>
          <a:ext cx="4976325" cy="3356300"/>
        </p:xfrm>
        <a:graphic>
          <a:graphicData uri="http://schemas.openxmlformats.org/drawingml/2006/table">
            <a:tbl>
              <a:tblPr>
                <a:noFill/>
                <a:tableStyleId>{CE486AF3-8CB1-4207-93A4-B3F65E2CC8C8}</a:tableStyleId>
              </a:tblPr>
              <a:tblGrid>
                <a:gridCol w="680975">
                  <a:extLst>
                    <a:ext uri="{9D8B030D-6E8A-4147-A177-3AD203B41FA5}">
                      <a16:colId xmlns:a16="http://schemas.microsoft.com/office/drawing/2014/main" val="20000"/>
                    </a:ext>
                  </a:extLst>
                </a:gridCol>
                <a:gridCol w="2147675">
                  <a:extLst>
                    <a:ext uri="{9D8B030D-6E8A-4147-A177-3AD203B41FA5}">
                      <a16:colId xmlns:a16="http://schemas.microsoft.com/office/drawing/2014/main" val="20001"/>
                    </a:ext>
                  </a:extLst>
                </a:gridCol>
                <a:gridCol w="2147675">
                  <a:extLst>
                    <a:ext uri="{9D8B030D-6E8A-4147-A177-3AD203B41FA5}">
                      <a16:colId xmlns:a16="http://schemas.microsoft.com/office/drawing/2014/main" val="20002"/>
                    </a:ext>
                  </a:extLst>
                </a:gridCol>
              </a:tblGrid>
              <a:tr h="354300">
                <a:tc>
                  <a:txBody>
                    <a:bodyPr/>
                    <a:lstStyle/>
                    <a:p>
                      <a:pPr marL="0" lvl="0" indent="0" algn="ctr" rtl="0">
                        <a:lnSpc>
                          <a:spcPct val="100000"/>
                        </a:lnSpc>
                        <a:spcBef>
                          <a:spcPts val="800"/>
                        </a:spcBef>
                        <a:spcAft>
                          <a:spcPts val="0"/>
                        </a:spcAft>
                        <a:buNone/>
                      </a:pPr>
                      <a:r>
                        <a:rPr lang="en" sz="1000" b="1">
                          <a:solidFill>
                            <a:srgbClr val="54585A"/>
                          </a:solidFill>
                        </a:rPr>
                        <a:t>Plan</a:t>
                      </a:r>
                      <a:endParaRPr sz="1000" b="1">
                        <a:solidFill>
                          <a:srgbClr val="54585A"/>
                        </a:solidFill>
                      </a:endParaRPr>
                    </a:p>
                  </a:txBody>
                  <a:tcPr marL="68575" marR="68575" marT="0" marB="91425">
                    <a:lnL w="12575" cap="flat" cmpd="sng">
                      <a:solidFill>
                        <a:srgbClr val="54585A"/>
                      </a:solidFill>
                      <a:prstDash val="solid"/>
                      <a:round/>
                      <a:headEnd type="none" w="sm" len="sm"/>
                      <a:tailEnd type="none" w="sm" len="sm"/>
                    </a:lnL>
                    <a:lnR w="12575" cap="flat" cmpd="sng">
                      <a:solidFill>
                        <a:srgbClr val="54585A"/>
                      </a:solidFill>
                      <a:prstDash val="solid"/>
                      <a:round/>
                      <a:headEnd type="none" w="sm" len="sm"/>
                      <a:tailEnd type="none" w="sm" len="sm"/>
                    </a:lnR>
                    <a:lnT w="12575" cap="flat" cmpd="sng">
                      <a:solidFill>
                        <a:srgbClr val="54585A"/>
                      </a:solidFill>
                      <a:prstDash val="solid"/>
                      <a:round/>
                      <a:headEnd type="none" w="sm" len="sm"/>
                      <a:tailEnd type="none" w="sm" len="sm"/>
                    </a:lnT>
                    <a:lnB w="12575" cap="flat" cmpd="sng">
                      <a:solidFill>
                        <a:srgbClr val="54585A"/>
                      </a:solidFill>
                      <a:prstDash val="solid"/>
                      <a:round/>
                      <a:headEnd type="none" w="sm" len="sm"/>
                      <a:tailEnd type="none" w="sm" len="sm"/>
                    </a:lnB>
                    <a:solidFill>
                      <a:srgbClr val="FFF2CC"/>
                    </a:solidFill>
                  </a:tcPr>
                </a:tc>
                <a:tc>
                  <a:txBody>
                    <a:bodyPr/>
                    <a:lstStyle/>
                    <a:p>
                      <a:pPr marL="0" lvl="0" indent="0" algn="ctr" rtl="0">
                        <a:lnSpc>
                          <a:spcPct val="100000"/>
                        </a:lnSpc>
                        <a:spcBef>
                          <a:spcPts val="800"/>
                        </a:spcBef>
                        <a:spcAft>
                          <a:spcPts val="0"/>
                        </a:spcAft>
                        <a:buNone/>
                      </a:pPr>
                      <a:r>
                        <a:rPr lang="en" sz="1000" b="1">
                          <a:solidFill>
                            <a:srgbClr val="54585A"/>
                          </a:solidFill>
                        </a:rPr>
                        <a:t>Public Health Scenario</a:t>
                      </a:r>
                      <a:endParaRPr sz="1000" b="1">
                        <a:solidFill>
                          <a:srgbClr val="54585A"/>
                        </a:solidFill>
                      </a:endParaRPr>
                    </a:p>
                  </a:txBody>
                  <a:tcPr marL="68575" marR="68575" marT="0" marB="91425">
                    <a:lnL w="12575" cap="flat" cmpd="sng">
                      <a:solidFill>
                        <a:srgbClr val="54585A"/>
                      </a:solidFill>
                      <a:prstDash val="solid"/>
                      <a:round/>
                      <a:headEnd type="none" w="sm" len="sm"/>
                      <a:tailEnd type="none" w="sm" len="sm"/>
                    </a:lnL>
                    <a:lnR w="12575" cap="flat" cmpd="sng">
                      <a:solidFill>
                        <a:srgbClr val="54585A"/>
                      </a:solidFill>
                      <a:prstDash val="solid"/>
                      <a:round/>
                      <a:headEnd type="none" w="sm" len="sm"/>
                      <a:tailEnd type="none" w="sm" len="sm"/>
                    </a:lnR>
                    <a:lnT w="12575" cap="flat" cmpd="sng">
                      <a:solidFill>
                        <a:srgbClr val="54585A"/>
                      </a:solidFill>
                      <a:prstDash val="solid"/>
                      <a:round/>
                      <a:headEnd type="none" w="sm" len="sm"/>
                      <a:tailEnd type="none" w="sm" len="sm"/>
                    </a:lnT>
                    <a:lnB w="12575" cap="flat" cmpd="sng">
                      <a:solidFill>
                        <a:srgbClr val="54585A"/>
                      </a:solidFill>
                      <a:prstDash val="solid"/>
                      <a:round/>
                      <a:headEnd type="none" w="sm" len="sm"/>
                      <a:tailEnd type="none" w="sm" len="sm"/>
                    </a:lnB>
                    <a:solidFill>
                      <a:srgbClr val="FFF2CC"/>
                    </a:solidFill>
                  </a:tcPr>
                </a:tc>
                <a:tc>
                  <a:txBody>
                    <a:bodyPr/>
                    <a:lstStyle/>
                    <a:p>
                      <a:pPr marL="0" lvl="0" indent="0" algn="ctr" rtl="0">
                        <a:lnSpc>
                          <a:spcPct val="100000"/>
                        </a:lnSpc>
                        <a:spcBef>
                          <a:spcPts val="800"/>
                        </a:spcBef>
                        <a:spcAft>
                          <a:spcPts val="0"/>
                        </a:spcAft>
                        <a:buNone/>
                      </a:pPr>
                      <a:r>
                        <a:rPr lang="en" sz="1000" b="1">
                          <a:solidFill>
                            <a:srgbClr val="54585A"/>
                          </a:solidFill>
                        </a:rPr>
                        <a:t>Back to School Scenario</a:t>
                      </a:r>
                      <a:endParaRPr sz="1000" b="1">
                        <a:solidFill>
                          <a:srgbClr val="54585A"/>
                        </a:solidFill>
                      </a:endParaRPr>
                    </a:p>
                  </a:txBody>
                  <a:tcPr marL="68575" marR="68575" marT="0" marB="91425">
                    <a:lnL w="12575" cap="flat" cmpd="sng">
                      <a:solidFill>
                        <a:srgbClr val="54585A"/>
                      </a:solidFill>
                      <a:prstDash val="solid"/>
                      <a:round/>
                      <a:headEnd type="none" w="sm" len="sm"/>
                      <a:tailEnd type="none" w="sm" len="sm"/>
                    </a:lnL>
                    <a:lnR w="12575" cap="flat" cmpd="sng">
                      <a:solidFill>
                        <a:srgbClr val="54585A"/>
                      </a:solidFill>
                      <a:prstDash val="solid"/>
                      <a:round/>
                      <a:headEnd type="none" w="sm" len="sm"/>
                      <a:tailEnd type="none" w="sm" len="sm"/>
                    </a:lnR>
                    <a:lnT w="12575" cap="flat" cmpd="sng">
                      <a:solidFill>
                        <a:srgbClr val="54585A"/>
                      </a:solidFill>
                      <a:prstDash val="solid"/>
                      <a:round/>
                      <a:headEnd type="none" w="sm" len="sm"/>
                      <a:tailEnd type="none" w="sm" len="sm"/>
                    </a:lnT>
                    <a:lnB w="12575" cap="flat" cmpd="sng">
                      <a:solidFill>
                        <a:srgbClr val="54585A"/>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843175">
                <a:tc>
                  <a:txBody>
                    <a:bodyPr/>
                    <a:lstStyle/>
                    <a:p>
                      <a:pPr marL="0" lvl="0" indent="0" algn="ctr" rtl="0">
                        <a:lnSpc>
                          <a:spcPct val="100000"/>
                        </a:lnSpc>
                        <a:spcBef>
                          <a:spcPts val="800"/>
                        </a:spcBef>
                        <a:spcAft>
                          <a:spcPts val="0"/>
                        </a:spcAft>
                        <a:buNone/>
                      </a:pPr>
                      <a:r>
                        <a:rPr lang="en" sz="1000" b="1">
                          <a:solidFill>
                            <a:srgbClr val="54585A"/>
                          </a:solidFill>
                        </a:rPr>
                        <a:t>Plan A</a:t>
                      </a:r>
                      <a:endParaRPr sz="1000" b="1">
                        <a:solidFill>
                          <a:srgbClr val="54585A"/>
                        </a:solidFill>
                      </a:endParaRPr>
                    </a:p>
                  </a:txBody>
                  <a:tcPr marL="68575" marR="68575" marT="91425" marB="91425">
                    <a:lnL w="12575" cap="flat" cmpd="sng">
                      <a:solidFill>
                        <a:srgbClr val="54585A"/>
                      </a:solidFill>
                      <a:prstDash val="solid"/>
                      <a:round/>
                      <a:headEnd type="none" w="sm" len="sm"/>
                      <a:tailEnd type="none" w="sm" len="sm"/>
                    </a:lnL>
                    <a:lnR w="12575" cap="flat" cmpd="sng">
                      <a:solidFill>
                        <a:srgbClr val="54585A"/>
                      </a:solidFill>
                      <a:prstDash val="solid"/>
                      <a:round/>
                      <a:headEnd type="none" w="sm" len="sm"/>
                      <a:tailEnd type="none" w="sm" len="sm"/>
                    </a:lnR>
                    <a:lnT w="12575" cap="flat" cmpd="sng">
                      <a:solidFill>
                        <a:srgbClr val="54585A"/>
                      </a:solidFill>
                      <a:prstDash val="solid"/>
                      <a:round/>
                      <a:headEnd type="none" w="sm" len="sm"/>
                      <a:tailEnd type="none" w="sm" len="sm"/>
                    </a:lnT>
                    <a:lnB w="12575" cap="flat" cmpd="sng">
                      <a:solidFill>
                        <a:srgbClr val="54585A"/>
                      </a:solidFill>
                      <a:prstDash val="solid"/>
                      <a:round/>
                      <a:headEnd type="none" w="sm" len="sm"/>
                      <a:tailEnd type="none" w="sm" len="sm"/>
                    </a:lnB>
                    <a:solidFill>
                      <a:srgbClr val="FFE599"/>
                    </a:solidFill>
                  </a:tcPr>
                </a:tc>
                <a:tc>
                  <a:txBody>
                    <a:bodyPr/>
                    <a:lstStyle/>
                    <a:p>
                      <a:pPr marL="0" lvl="0" indent="0" algn="l" rtl="0">
                        <a:lnSpc>
                          <a:spcPct val="100000"/>
                        </a:lnSpc>
                        <a:spcBef>
                          <a:spcPts val="800"/>
                        </a:spcBef>
                        <a:spcAft>
                          <a:spcPts val="0"/>
                        </a:spcAft>
                        <a:buNone/>
                      </a:pPr>
                      <a:r>
                        <a:rPr lang="en" sz="1000">
                          <a:solidFill>
                            <a:srgbClr val="54585A"/>
                          </a:solidFill>
                        </a:rPr>
                        <a:t>State COVID-19 metrics continue to stabilize and/or move in a positive direction.</a:t>
                      </a:r>
                      <a:endParaRPr sz="1000">
                        <a:solidFill>
                          <a:srgbClr val="54585A"/>
                        </a:solidFill>
                      </a:endParaRPr>
                    </a:p>
                  </a:txBody>
                  <a:tcPr marL="68575" marR="68575" marT="91425" marB="91425">
                    <a:lnL w="12575" cap="flat" cmpd="sng">
                      <a:solidFill>
                        <a:srgbClr val="54585A"/>
                      </a:solidFill>
                      <a:prstDash val="solid"/>
                      <a:round/>
                      <a:headEnd type="none" w="sm" len="sm"/>
                      <a:tailEnd type="none" w="sm" len="sm"/>
                    </a:lnL>
                    <a:lnR w="12575" cap="flat" cmpd="sng">
                      <a:solidFill>
                        <a:srgbClr val="54585A"/>
                      </a:solidFill>
                      <a:prstDash val="solid"/>
                      <a:round/>
                      <a:headEnd type="none" w="sm" len="sm"/>
                      <a:tailEnd type="none" w="sm" len="sm"/>
                    </a:lnR>
                    <a:lnT w="12575" cap="flat" cmpd="sng">
                      <a:solidFill>
                        <a:srgbClr val="54585A"/>
                      </a:solidFill>
                      <a:prstDash val="solid"/>
                      <a:round/>
                      <a:headEnd type="none" w="sm" len="sm"/>
                      <a:tailEnd type="none" w="sm" len="sm"/>
                    </a:lnT>
                    <a:lnB w="12575" cap="flat" cmpd="sng">
                      <a:solidFill>
                        <a:srgbClr val="54585A"/>
                      </a:solidFill>
                      <a:prstDash val="solid"/>
                      <a:round/>
                      <a:headEnd type="none" w="sm" len="sm"/>
                      <a:tailEnd type="none" w="sm" len="sm"/>
                    </a:lnB>
                    <a:solidFill>
                      <a:srgbClr val="FFE599"/>
                    </a:solidFill>
                  </a:tcPr>
                </a:tc>
                <a:tc>
                  <a:txBody>
                    <a:bodyPr/>
                    <a:lstStyle/>
                    <a:p>
                      <a:pPr marL="0" lvl="0" indent="0" algn="l" rtl="0">
                        <a:lnSpc>
                          <a:spcPct val="100000"/>
                        </a:lnSpc>
                        <a:spcBef>
                          <a:spcPts val="800"/>
                        </a:spcBef>
                        <a:spcAft>
                          <a:spcPts val="0"/>
                        </a:spcAft>
                        <a:buNone/>
                      </a:pPr>
                      <a:r>
                        <a:rPr lang="en" sz="1000">
                          <a:solidFill>
                            <a:srgbClr val="54585A"/>
                          </a:solidFill>
                        </a:rPr>
                        <a:t>Minimal social distancing required.  All students attend school, at the same time and in-person daily.</a:t>
                      </a:r>
                      <a:endParaRPr sz="1000">
                        <a:solidFill>
                          <a:srgbClr val="54585A"/>
                        </a:solidFill>
                      </a:endParaRPr>
                    </a:p>
                  </a:txBody>
                  <a:tcPr marL="68575" marR="68575" marT="91425" marB="91425">
                    <a:lnL w="12575" cap="flat" cmpd="sng">
                      <a:solidFill>
                        <a:srgbClr val="54585A"/>
                      </a:solidFill>
                      <a:prstDash val="solid"/>
                      <a:round/>
                      <a:headEnd type="none" w="sm" len="sm"/>
                      <a:tailEnd type="none" w="sm" len="sm"/>
                    </a:lnL>
                    <a:lnR w="12575" cap="flat" cmpd="sng">
                      <a:solidFill>
                        <a:srgbClr val="54585A"/>
                      </a:solidFill>
                      <a:prstDash val="solid"/>
                      <a:round/>
                      <a:headEnd type="none" w="sm" len="sm"/>
                      <a:tailEnd type="none" w="sm" len="sm"/>
                    </a:lnR>
                    <a:lnT w="12575" cap="flat" cmpd="sng">
                      <a:solidFill>
                        <a:srgbClr val="54585A"/>
                      </a:solidFill>
                      <a:prstDash val="solid"/>
                      <a:round/>
                      <a:headEnd type="none" w="sm" len="sm"/>
                      <a:tailEnd type="none" w="sm" len="sm"/>
                    </a:lnT>
                    <a:lnB w="12575" cap="flat" cmpd="sng">
                      <a:solidFill>
                        <a:srgbClr val="54585A"/>
                      </a:solidFill>
                      <a:prstDash val="solid"/>
                      <a:round/>
                      <a:headEnd type="none" w="sm" len="sm"/>
                      <a:tailEnd type="none" w="sm" len="sm"/>
                    </a:lnB>
                    <a:solidFill>
                      <a:srgbClr val="FFE599"/>
                    </a:solidFill>
                  </a:tcPr>
                </a:tc>
                <a:extLst>
                  <a:ext uri="{0D108BD9-81ED-4DB2-BD59-A6C34878D82A}">
                    <a16:rowId xmlns:a16="http://schemas.microsoft.com/office/drawing/2014/main" val="10001"/>
                  </a:ext>
                </a:extLst>
              </a:tr>
              <a:tr h="843175">
                <a:tc>
                  <a:txBody>
                    <a:bodyPr/>
                    <a:lstStyle/>
                    <a:p>
                      <a:pPr marL="0" lvl="0" indent="0" algn="ctr" rtl="0">
                        <a:lnSpc>
                          <a:spcPct val="100000"/>
                        </a:lnSpc>
                        <a:spcBef>
                          <a:spcPts val="800"/>
                        </a:spcBef>
                        <a:spcAft>
                          <a:spcPts val="0"/>
                        </a:spcAft>
                        <a:buNone/>
                      </a:pPr>
                      <a:r>
                        <a:rPr lang="en" sz="1000" b="1">
                          <a:solidFill>
                            <a:srgbClr val="54585A"/>
                          </a:solidFill>
                        </a:rPr>
                        <a:t>Plan B</a:t>
                      </a:r>
                      <a:endParaRPr sz="1000" b="1">
                        <a:solidFill>
                          <a:srgbClr val="54585A"/>
                        </a:solidFill>
                      </a:endParaRPr>
                    </a:p>
                  </a:txBody>
                  <a:tcPr marL="68575" marR="68575" marT="91425" marB="91425">
                    <a:lnL w="12575" cap="flat" cmpd="sng">
                      <a:solidFill>
                        <a:srgbClr val="54585A"/>
                      </a:solidFill>
                      <a:prstDash val="solid"/>
                      <a:round/>
                      <a:headEnd type="none" w="sm" len="sm"/>
                      <a:tailEnd type="none" w="sm" len="sm"/>
                    </a:lnL>
                    <a:lnR w="12575" cap="flat" cmpd="sng">
                      <a:solidFill>
                        <a:srgbClr val="54585A"/>
                      </a:solidFill>
                      <a:prstDash val="solid"/>
                      <a:round/>
                      <a:headEnd type="none" w="sm" len="sm"/>
                      <a:tailEnd type="none" w="sm" len="sm"/>
                    </a:lnR>
                    <a:lnT w="12575" cap="flat" cmpd="sng">
                      <a:solidFill>
                        <a:srgbClr val="54585A"/>
                      </a:solidFill>
                      <a:prstDash val="solid"/>
                      <a:round/>
                      <a:headEnd type="none" w="sm" len="sm"/>
                      <a:tailEnd type="none" w="sm" len="sm"/>
                    </a:lnT>
                    <a:lnB w="12575" cap="flat" cmpd="sng">
                      <a:solidFill>
                        <a:srgbClr val="54585A"/>
                      </a:solidFill>
                      <a:prstDash val="solid"/>
                      <a:round/>
                      <a:headEnd type="none" w="sm" len="sm"/>
                      <a:tailEnd type="none" w="sm" len="sm"/>
                    </a:lnB>
                    <a:solidFill>
                      <a:srgbClr val="FFD966"/>
                    </a:solidFill>
                  </a:tcPr>
                </a:tc>
                <a:tc>
                  <a:txBody>
                    <a:bodyPr/>
                    <a:lstStyle/>
                    <a:p>
                      <a:pPr marL="0" lvl="0" indent="0" algn="l" rtl="0">
                        <a:lnSpc>
                          <a:spcPct val="100000"/>
                        </a:lnSpc>
                        <a:spcBef>
                          <a:spcPts val="800"/>
                        </a:spcBef>
                        <a:spcAft>
                          <a:spcPts val="0"/>
                        </a:spcAft>
                        <a:buNone/>
                      </a:pPr>
                      <a:r>
                        <a:rPr lang="en" sz="1000">
                          <a:solidFill>
                            <a:srgbClr val="54585A"/>
                          </a:solidFill>
                        </a:rPr>
                        <a:t>State COVID-19 metrics worsen</a:t>
                      </a:r>
                      <a:br>
                        <a:rPr lang="en" sz="1000">
                          <a:solidFill>
                            <a:srgbClr val="54585A"/>
                          </a:solidFill>
                        </a:rPr>
                      </a:br>
                      <a:r>
                        <a:rPr lang="en" sz="1000">
                          <a:solidFill>
                            <a:srgbClr val="54585A"/>
                          </a:solidFill>
                        </a:rPr>
                        <a:t>and it is determined additional restrictions are necessary.</a:t>
                      </a:r>
                      <a:endParaRPr sz="1000">
                        <a:solidFill>
                          <a:srgbClr val="54585A"/>
                        </a:solidFill>
                      </a:endParaRPr>
                    </a:p>
                  </a:txBody>
                  <a:tcPr marL="68575" marR="68575" marT="91425" marB="91425">
                    <a:lnL w="12575" cap="flat" cmpd="sng">
                      <a:solidFill>
                        <a:srgbClr val="54585A"/>
                      </a:solidFill>
                      <a:prstDash val="solid"/>
                      <a:round/>
                      <a:headEnd type="none" w="sm" len="sm"/>
                      <a:tailEnd type="none" w="sm" len="sm"/>
                    </a:lnL>
                    <a:lnR w="12575" cap="flat" cmpd="sng">
                      <a:solidFill>
                        <a:srgbClr val="54585A"/>
                      </a:solidFill>
                      <a:prstDash val="solid"/>
                      <a:round/>
                      <a:headEnd type="none" w="sm" len="sm"/>
                      <a:tailEnd type="none" w="sm" len="sm"/>
                    </a:lnR>
                    <a:lnT w="12575" cap="flat" cmpd="sng">
                      <a:solidFill>
                        <a:srgbClr val="54585A"/>
                      </a:solidFill>
                      <a:prstDash val="solid"/>
                      <a:round/>
                      <a:headEnd type="none" w="sm" len="sm"/>
                      <a:tailEnd type="none" w="sm" len="sm"/>
                    </a:lnT>
                    <a:lnB w="12575" cap="flat" cmpd="sng">
                      <a:solidFill>
                        <a:srgbClr val="54585A"/>
                      </a:solidFill>
                      <a:prstDash val="solid"/>
                      <a:round/>
                      <a:headEnd type="none" w="sm" len="sm"/>
                      <a:tailEnd type="none" w="sm" len="sm"/>
                    </a:lnB>
                    <a:solidFill>
                      <a:srgbClr val="FFD966"/>
                    </a:solidFill>
                  </a:tcPr>
                </a:tc>
                <a:tc>
                  <a:txBody>
                    <a:bodyPr/>
                    <a:lstStyle/>
                    <a:p>
                      <a:pPr marL="0" lvl="0" indent="0" algn="l" rtl="0">
                        <a:lnSpc>
                          <a:spcPct val="100000"/>
                        </a:lnSpc>
                        <a:spcBef>
                          <a:spcPts val="800"/>
                        </a:spcBef>
                        <a:spcAft>
                          <a:spcPts val="0"/>
                        </a:spcAft>
                        <a:buNone/>
                      </a:pPr>
                      <a:r>
                        <a:rPr lang="en" sz="1000">
                          <a:solidFill>
                            <a:srgbClr val="54585A"/>
                          </a:solidFill>
                        </a:rPr>
                        <a:t>Moderate social distancing required.  School facilities and vehicles limited to no greater than 50% maximum capacity.</a:t>
                      </a:r>
                      <a:endParaRPr sz="1000">
                        <a:solidFill>
                          <a:srgbClr val="54585A"/>
                        </a:solidFill>
                      </a:endParaRPr>
                    </a:p>
                  </a:txBody>
                  <a:tcPr marL="68575" marR="68575" marT="91425" marB="91425">
                    <a:lnL w="12575" cap="flat" cmpd="sng">
                      <a:solidFill>
                        <a:srgbClr val="54585A"/>
                      </a:solidFill>
                      <a:prstDash val="solid"/>
                      <a:round/>
                      <a:headEnd type="none" w="sm" len="sm"/>
                      <a:tailEnd type="none" w="sm" len="sm"/>
                    </a:lnL>
                    <a:lnR w="12575" cap="flat" cmpd="sng">
                      <a:solidFill>
                        <a:srgbClr val="54585A"/>
                      </a:solidFill>
                      <a:prstDash val="solid"/>
                      <a:round/>
                      <a:headEnd type="none" w="sm" len="sm"/>
                      <a:tailEnd type="none" w="sm" len="sm"/>
                    </a:lnR>
                    <a:lnT w="12575" cap="flat" cmpd="sng">
                      <a:solidFill>
                        <a:srgbClr val="54585A"/>
                      </a:solidFill>
                      <a:prstDash val="solid"/>
                      <a:round/>
                      <a:headEnd type="none" w="sm" len="sm"/>
                      <a:tailEnd type="none" w="sm" len="sm"/>
                    </a:lnT>
                    <a:lnB w="12575" cap="flat" cmpd="sng">
                      <a:solidFill>
                        <a:srgbClr val="54585A"/>
                      </a:solidFill>
                      <a:prstDash val="solid"/>
                      <a:round/>
                      <a:headEnd type="none" w="sm" len="sm"/>
                      <a:tailEnd type="none" w="sm" len="sm"/>
                    </a:lnB>
                    <a:solidFill>
                      <a:srgbClr val="FFD966"/>
                    </a:solidFill>
                  </a:tcPr>
                </a:tc>
                <a:extLst>
                  <a:ext uri="{0D108BD9-81ED-4DB2-BD59-A6C34878D82A}">
                    <a16:rowId xmlns:a16="http://schemas.microsoft.com/office/drawing/2014/main" val="10002"/>
                  </a:ext>
                </a:extLst>
              </a:tr>
              <a:tr h="1315650">
                <a:tc>
                  <a:txBody>
                    <a:bodyPr/>
                    <a:lstStyle/>
                    <a:p>
                      <a:pPr marL="0" lvl="0" indent="0" algn="ctr" rtl="0">
                        <a:lnSpc>
                          <a:spcPct val="100000"/>
                        </a:lnSpc>
                        <a:spcBef>
                          <a:spcPts val="800"/>
                        </a:spcBef>
                        <a:spcAft>
                          <a:spcPts val="0"/>
                        </a:spcAft>
                        <a:buNone/>
                      </a:pPr>
                      <a:r>
                        <a:rPr lang="en" sz="1000" b="1">
                          <a:solidFill>
                            <a:srgbClr val="54585A"/>
                          </a:solidFill>
                        </a:rPr>
                        <a:t>Plan C</a:t>
                      </a:r>
                      <a:endParaRPr sz="1000" b="1">
                        <a:solidFill>
                          <a:srgbClr val="54585A"/>
                        </a:solidFill>
                      </a:endParaRPr>
                    </a:p>
                  </a:txBody>
                  <a:tcPr marL="68575" marR="68575" marT="91425" marB="91425">
                    <a:lnL w="12575" cap="flat" cmpd="sng">
                      <a:solidFill>
                        <a:srgbClr val="54585A"/>
                      </a:solidFill>
                      <a:prstDash val="solid"/>
                      <a:round/>
                      <a:headEnd type="none" w="sm" len="sm"/>
                      <a:tailEnd type="none" w="sm" len="sm"/>
                    </a:lnL>
                    <a:lnR w="12575" cap="flat" cmpd="sng">
                      <a:solidFill>
                        <a:srgbClr val="54585A"/>
                      </a:solidFill>
                      <a:prstDash val="solid"/>
                      <a:round/>
                      <a:headEnd type="none" w="sm" len="sm"/>
                      <a:tailEnd type="none" w="sm" len="sm"/>
                    </a:lnR>
                    <a:lnT w="12575" cap="flat" cmpd="sng">
                      <a:solidFill>
                        <a:srgbClr val="54585A"/>
                      </a:solidFill>
                      <a:prstDash val="solid"/>
                      <a:round/>
                      <a:headEnd type="none" w="sm" len="sm"/>
                      <a:tailEnd type="none" w="sm" len="sm"/>
                    </a:lnT>
                    <a:lnB w="12575" cap="flat" cmpd="sng">
                      <a:solidFill>
                        <a:srgbClr val="54585A"/>
                      </a:solidFill>
                      <a:prstDash val="solid"/>
                      <a:round/>
                      <a:headEnd type="none" w="sm" len="sm"/>
                      <a:tailEnd type="none" w="sm" len="sm"/>
                    </a:lnB>
                    <a:solidFill>
                      <a:srgbClr val="F1C232"/>
                    </a:solidFill>
                  </a:tcPr>
                </a:tc>
                <a:tc>
                  <a:txBody>
                    <a:bodyPr/>
                    <a:lstStyle/>
                    <a:p>
                      <a:pPr marL="0" lvl="0" indent="0" algn="l" rtl="0">
                        <a:lnSpc>
                          <a:spcPct val="100000"/>
                        </a:lnSpc>
                        <a:spcBef>
                          <a:spcPts val="800"/>
                        </a:spcBef>
                        <a:spcAft>
                          <a:spcPts val="0"/>
                        </a:spcAft>
                        <a:buNone/>
                      </a:pPr>
                      <a:r>
                        <a:rPr lang="en" sz="1000">
                          <a:solidFill>
                            <a:srgbClr val="54585A"/>
                          </a:solidFill>
                        </a:rPr>
                        <a:t>Only if state COVID-19 metrics worsen significantly enough to require suspension of in-person instruction and implementation of remote learning plans required by Session Law 2020-3.</a:t>
                      </a:r>
                      <a:endParaRPr sz="1000">
                        <a:solidFill>
                          <a:srgbClr val="54585A"/>
                        </a:solidFill>
                      </a:endParaRPr>
                    </a:p>
                  </a:txBody>
                  <a:tcPr marL="68575" marR="68575" marT="91425" marB="91425">
                    <a:lnL w="12575" cap="flat" cmpd="sng">
                      <a:solidFill>
                        <a:srgbClr val="54585A"/>
                      </a:solidFill>
                      <a:prstDash val="solid"/>
                      <a:round/>
                      <a:headEnd type="none" w="sm" len="sm"/>
                      <a:tailEnd type="none" w="sm" len="sm"/>
                    </a:lnL>
                    <a:lnR w="12575" cap="flat" cmpd="sng">
                      <a:solidFill>
                        <a:srgbClr val="54585A"/>
                      </a:solidFill>
                      <a:prstDash val="solid"/>
                      <a:round/>
                      <a:headEnd type="none" w="sm" len="sm"/>
                      <a:tailEnd type="none" w="sm" len="sm"/>
                    </a:lnR>
                    <a:lnT w="12575" cap="flat" cmpd="sng">
                      <a:solidFill>
                        <a:srgbClr val="54585A"/>
                      </a:solidFill>
                      <a:prstDash val="solid"/>
                      <a:round/>
                      <a:headEnd type="none" w="sm" len="sm"/>
                      <a:tailEnd type="none" w="sm" len="sm"/>
                    </a:lnT>
                    <a:lnB w="12575" cap="flat" cmpd="sng">
                      <a:solidFill>
                        <a:srgbClr val="54585A"/>
                      </a:solidFill>
                      <a:prstDash val="solid"/>
                      <a:round/>
                      <a:headEnd type="none" w="sm" len="sm"/>
                      <a:tailEnd type="none" w="sm" len="sm"/>
                    </a:lnB>
                    <a:solidFill>
                      <a:srgbClr val="F1C232"/>
                    </a:solidFill>
                  </a:tcPr>
                </a:tc>
                <a:tc>
                  <a:txBody>
                    <a:bodyPr/>
                    <a:lstStyle/>
                    <a:p>
                      <a:pPr marL="0" lvl="0" indent="0" algn="l" rtl="0">
                        <a:lnSpc>
                          <a:spcPct val="100000"/>
                        </a:lnSpc>
                        <a:spcBef>
                          <a:spcPts val="800"/>
                        </a:spcBef>
                        <a:spcAft>
                          <a:spcPts val="0"/>
                        </a:spcAft>
                        <a:buNone/>
                      </a:pPr>
                      <a:r>
                        <a:rPr lang="en" sz="1000">
                          <a:solidFill>
                            <a:srgbClr val="54585A"/>
                          </a:solidFill>
                        </a:rPr>
                        <a:t>Remote learning only. No students utilize district facilities or transportation.</a:t>
                      </a:r>
                      <a:endParaRPr sz="1000">
                        <a:solidFill>
                          <a:srgbClr val="54585A"/>
                        </a:solidFill>
                      </a:endParaRPr>
                    </a:p>
                  </a:txBody>
                  <a:tcPr marL="68575" marR="68575" marT="91425" marB="91425">
                    <a:lnL w="12575" cap="flat" cmpd="sng">
                      <a:solidFill>
                        <a:srgbClr val="54585A"/>
                      </a:solidFill>
                      <a:prstDash val="solid"/>
                      <a:round/>
                      <a:headEnd type="none" w="sm" len="sm"/>
                      <a:tailEnd type="none" w="sm" len="sm"/>
                    </a:lnL>
                    <a:lnR w="12575" cap="flat" cmpd="sng">
                      <a:solidFill>
                        <a:srgbClr val="54585A"/>
                      </a:solidFill>
                      <a:prstDash val="solid"/>
                      <a:round/>
                      <a:headEnd type="none" w="sm" len="sm"/>
                      <a:tailEnd type="none" w="sm" len="sm"/>
                    </a:lnR>
                    <a:lnT w="12575" cap="flat" cmpd="sng">
                      <a:solidFill>
                        <a:srgbClr val="54585A"/>
                      </a:solidFill>
                      <a:prstDash val="solid"/>
                      <a:round/>
                      <a:headEnd type="none" w="sm" len="sm"/>
                      <a:tailEnd type="none" w="sm" len="sm"/>
                    </a:lnT>
                    <a:lnB w="12575" cap="flat" cmpd="sng">
                      <a:solidFill>
                        <a:srgbClr val="54585A"/>
                      </a:solidFill>
                      <a:prstDash val="solid"/>
                      <a:round/>
                      <a:headEnd type="none" w="sm" len="sm"/>
                      <a:tailEnd type="none" w="sm" len="sm"/>
                    </a:lnB>
                    <a:solidFill>
                      <a:srgbClr val="F1C23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7"/>
          <p:cNvSpPr txBox="1">
            <a:spLocks noGrp="1"/>
          </p:cNvSpPr>
          <p:nvPr>
            <p:ph type="title"/>
          </p:nvPr>
        </p:nvSpPr>
        <p:spPr>
          <a:xfrm>
            <a:off x="228600" y="228600"/>
            <a:ext cx="82296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t>Overview of COVID-Related Leaves </a:t>
            </a:r>
            <a:endParaRPr sz="3600"/>
          </a:p>
        </p:txBody>
      </p:sp>
      <p:sp>
        <p:nvSpPr>
          <p:cNvPr id="462" name="Google Shape;462;p67"/>
          <p:cNvSpPr txBox="1">
            <a:spLocks noGrp="1"/>
          </p:cNvSpPr>
          <p:nvPr>
            <p:ph type="body" idx="1"/>
          </p:nvPr>
        </p:nvSpPr>
        <p:spPr>
          <a:xfrm>
            <a:off x="228600" y="822960"/>
            <a:ext cx="8657400" cy="40461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700" b="1"/>
              <a:t>Families First Coronavirus Response Act (FFCRA) and Paid Sick Leave Act</a:t>
            </a:r>
            <a:endParaRPr sz="1700" b="1"/>
          </a:p>
          <a:p>
            <a:pPr marL="457200" lvl="0" indent="-311150" algn="l" rtl="0">
              <a:lnSpc>
                <a:spcPct val="100000"/>
              </a:lnSpc>
              <a:spcBef>
                <a:spcPts val="400"/>
              </a:spcBef>
              <a:spcAft>
                <a:spcPts val="0"/>
              </a:spcAft>
              <a:buSzPts val="1300"/>
              <a:buChar char="●"/>
            </a:pPr>
            <a:r>
              <a:rPr lang="en" sz="1700"/>
              <a:t>All employees</a:t>
            </a:r>
            <a:endParaRPr sz="1700"/>
          </a:p>
          <a:p>
            <a:pPr marL="457200" lvl="0" indent="-311150" algn="l" rtl="0">
              <a:lnSpc>
                <a:spcPct val="100000"/>
              </a:lnSpc>
              <a:spcBef>
                <a:spcPts val="400"/>
              </a:spcBef>
              <a:spcAft>
                <a:spcPts val="0"/>
              </a:spcAft>
              <a:buSzPts val="1300"/>
              <a:buChar char="●"/>
            </a:pPr>
            <a:r>
              <a:rPr lang="en" sz="1700"/>
              <a:t>Up to 80 hours of paid sick leave (either full or ⅔ pay)</a:t>
            </a:r>
            <a:endParaRPr sz="1700"/>
          </a:p>
          <a:p>
            <a:pPr marL="457200" lvl="0" indent="-311150" algn="l" rtl="0">
              <a:lnSpc>
                <a:spcPct val="100000"/>
              </a:lnSpc>
              <a:spcBef>
                <a:spcPts val="400"/>
              </a:spcBef>
              <a:spcAft>
                <a:spcPts val="0"/>
              </a:spcAft>
              <a:buSzPts val="1300"/>
              <a:buChar char="●"/>
            </a:pPr>
            <a:r>
              <a:rPr lang="en" sz="1700"/>
              <a:t>Up to 10 additional weeks of leave for childcare related reasons (⅔ pay)</a:t>
            </a:r>
            <a:endParaRPr sz="1700"/>
          </a:p>
          <a:p>
            <a:pPr marL="457200" lvl="0" indent="-311150" algn="l" rtl="0">
              <a:lnSpc>
                <a:spcPct val="100000"/>
              </a:lnSpc>
              <a:spcBef>
                <a:spcPts val="400"/>
              </a:spcBef>
              <a:spcAft>
                <a:spcPts val="0"/>
              </a:spcAft>
              <a:buSzPts val="1300"/>
              <a:buChar char="●"/>
            </a:pPr>
            <a:r>
              <a:rPr lang="en" sz="1700"/>
              <a:t>Diagnosed, quarantined, or caring for someone with COVID</a:t>
            </a:r>
            <a:endParaRPr sz="1700"/>
          </a:p>
          <a:p>
            <a:pPr marL="0" lvl="0" indent="0" algn="l" rtl="0">
              <a:lnSpc>
                <a:spcPct val="100000"/>
              </a:lnSpc>
              <a:spcBef>
                <a:spcPts val="800"/>
              </a:spcBef>
              <a:spcAft>
                <a:spcPts val="0"/>
              </a:spcAft>
              <a:buNone/>
            </a:pPr>
            <a:endParaRPr sz="800"/>
          </a:p>
          <a:p>
            <a:pPr marL="0" lvl="0" indent="0" algn="l" rtl="0">
              <a:lnSpc>
                <a:spcPct val="100000"/>
              </a:lnSpc>
              <a:spcBef>
                <a:spcPts val="800"/>
              </a:spcBef>
              <a:spcAft>
                <a:spcPts val="0"/>
              </a:spcAft>
              <a:buNone/>
            </a:pPr>
            <a:r>
              <a:rPr lang="en" sz="1700" b="1"/>
              <a:t>CMS Local Emergency Leave</a:t>
            </a:r>
            <a:endParaRPr sz="1700" b="1"/>
          </a:p>
          <a:p>
            <a:pPr marL="457200" lvl="0" indent="-311150" algn="l" rtl="0">
              <a:lnSpc>
                <a:spcPct val="100000"/>
              </a:lnSpc>
              <a:spcBef>
                <a:spcPts val="400"/>
              </a:spcBef>
              <a:spcAft>
                <a:spcPts val="0"/>
              </a:spcAft>
              <a:buSzPts val="1300"/>
              <a:buChar char="●"/>
            </a:pPr>
            <a:r>
              <a:rPr lang="en" sz="1700"/>
              <a:t>Non-exempt employees only</a:t>
            </a:r>
            <a:endParaRPr sz="1700"/>
          </a:p>
          <a:p>
            <a:pPr marL="457200" lvl="0" indent="-311150" algn="l" rtl="0">
              <a:lnSpc>
                <a:spcPct val="100000"/>
              </a:lnSpc>
              <a:spcBef>
                <a:spcPts val="400"/>
              </a:spcBef>
              <a:spcAft>
                <a:spcPts val="0"/>
              </a:spcAft>
              <a:buSzPts val="1300"/>
              <a:buChar char="●"/>
            </a:pPr>
            <a:r>
              <a:rPr lang="en" sz="1700"/>
              <a:t>Up to 80 hours of paid leave</a:t>
            </a:r>
            <a:endParaRPr sz="1700"/>
          </a:p>
          <a:p>
            <a:pPr marL="457200" lvl="0" indent="-311150" algn="l" rtl="0">
              <a:lnSpc>
                <a:spcPct val="100000"/>
              </a:lnSpc>
              <a:spcBef>
                <a:spcPts val="400"/>
              </a:spcBef>
              <a:spcAft>
                <a:spcPts val="0"/>
              </a:spcAft>
              <a:buSzPts val="1300"/>
              <a:buChar char="●"/>
            </a:pPr>
            <a:r>
              <a:rPr lang="en" sz="1700"/>
              <a:t>Loss of work, childcare, diagnosed, quarantined, or caring for someone with COVID</a:t>
            </a:r>
            <a:endParaRPr sz="1700"/>
          </a:p>
        </p:txBody>
      </p:sp>
      <p:sp>
        <p:nvSpPr>
          <p:cNvPr id="463" name="Google Shape;463;p67"/>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8"/>
          <p:cNvSpPr txBox="1">
            <a:spLocks noGrp="1"/>
          </p:cNvSpPr>
          <p:nvPr>
            <p:ph type="title"/>
          </p:nvPr>
        </p:nvSpPr>
        <p:spPr>
          <a:xfrm>
            <a:off x="228600" y="228600"/>
            <a:ext cx="83910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t>Furloughs</a:t>
            </a:r>
            <a:endParaRPr sz="3600"/>
          </a:p>
        </p:txBody>
      </p:sp>
      <p:sp>
        <p:nvSpPr>
          <p:cNvPr id="469" name="Google Shape;469;p68"/>
          <p:cNvSpPr txBox="1">
            <a:spLocks noGrp="1"/>
          </p:cNvSpPr>
          <p:nvPr>
            <p:ph type="body" idx="1"/>
          </p:nvPr>
        </p:nvSpPr>
        <p:spPr>
          <a:xfrm>
            <a:off x="228600" y="822951"/>
            <a:ext cx="8229600" cy="40500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700" b="1"/>
              <a:t>What is a furlough? </a:t>
            </a:r>
            <a:r>
              <a:rPr lang="en" sz="1700"/>
              <a:t>Temporary leave of absence (vs. layoff) allowing CMS to maintain the employment relationship with its valued employees who are temporarily without work due to remote instruction</a:t>
            </a:r>
            <a:endParaRPr sz="1700"/>
          </a:p>
          <a:p>
            <a:pPr marL="0" lvl="0" indent="0" algn="l" rtl="0">
              <a:lnSpc>
                <a:spcPct val="100000"/>
              </a:lnSpc>
              <a:spcBef>
                <a:spcPts val="0"/>
              </a:spcBef>
              <a:spcAft>
                <a:spcPts val="0"/>
              </a:spcAft>
              <a:buNone/>
            </a:pPr>
            <a:endParaRPr sz="1700"/>
          </a:p>
          <a:p>
            <a:pPr marL="0" lvl="0" indent="0" algn="l" rtl="0">
              <a:lnSpc>
                <a:spcPct val="100000"/>
              </a:lnSpc>
              <a:spcBef>
                <a:spcPts val="0"/>
              </a:spcBef>
              <a:spcAft>
                <a:spcPts val="0"/>
              </a:spcAft>
              <a:buNone/>
            </a:pPr>
            <a:r>
              <a:rPr lang="en" sz="1700" b="1"/>
              <a:t>Potential impact? </a:t>
            </a:r>
            <a:r>
              <a:rPr lang="en" sz="1700"/>
              <a:t>Approximately 140 employees at risk of full furlough; approximately 1,225 partial furlough</a:t>
            </a:r>
            <a:endParaRPr sz="1700"/>
          </a:p>
          <a:p>
            <a:pPr marL="0" lvl="0" indent="0" algn="l" rtl="0">
              <a:lnSpc>
                <a:spcPct val="100000"/>
              </a:lnSpc>
              <a:spcBef>
                <a:spcPts val="0"/>
              </a:spcBef>
              <a:spcAft>
                <a:spcPts val="0"/>
              </a:spcAft>
              <a:buNone/>
            </a:pPr>
            <a:endParaRPr sz="1700"/>
          </a:p>
          <a:p>
            <a:pPr marL="0" lvl="0" indent="0" algn="l" rtl="0">
              <a:lnSpc>
                <a:spcPct val="100000"/>
              </a:lnSpc>
              <a:spcBef>
                <a:spcPts val="0"/>
              </a:spcBef>
              <a:spcAft>
                <a:spcPts val="0"/>
              </a:spcAft>
              <a:buClr>
                <a:schemeClr val="dk1"/>
              </a:buClr>
              <a:buSzPts val="1100"/>
              <a:buFont typeface="Arial"/>
              <a:buNone/>
            </a:pPr>
            <a:r>
              <a:rPr lang="en" sz="1700" b="1"/>
              <a:t>Furlough vs. layoff?</a:t>
            </a:r>
            <a:endParaRPr sz="1700" b="1"/>
          </a:p>
          <a:p>
            <a:pPr marL="0" lvl="0" indent="0" algn="l" rtl="0">
              <a:lnSpc>
                <a:spcPct val="100000"/>
              </a:lnSpc>
              <a:spcBef>
                <a:spcPts val="0"/>
              </a:spcBef>
              <a:spcAft>
                <a:spcPts val="0"/>
              </a:spcAft>
              <a:buNone/>
            </a:pPr>
            <a:r>
              <a:rPr lang="en" sz="1700"/>
              <a:t>Furlough status:</a:t>
            </a:r>
            <a:endParaRPr sz="1700"/>
          </a:p>
          <a:p>
            <a:pPr marL="457200" lvl="0" indent="-336550" algn="l" rtl="0">
              <a:lnSpc>
                <a:spcPct val="100000"/>
              </a:lnSpc>
              <a:spcBef>
                <a:spcPts val="0"/>
              </a:spcBef>
              <a:spcAft>
                <a:spcPts val="0"/>
              </a:spcAft>
              <a:buSzPts val="1700"/>
              <a:buChar char="•"/>
            </a:pPr>
            <a:r>
              <a:rPr lang="en" sz="1700"/>
              <a:t>Maintains the employment relationship</a:t>
            </a:r>
            <a:endParaRPr sz="1700"/>
          </a:p>
          <a:p>
            <a:pPr marL="457200" lvl="0" indent="-336550" algn="l" rtl="0">
              <a:lnSpc>
                <a:spcPct val="100000"/>
              </a:lnSpc>
              <a:spcBef>
                <a:spcPts val="0"/>
              </a:spcBef>
              <a:spcAft>
                <a:spcPts val="0"/>
              </a:spcAft>
              <a:buSzPts val="1700"/>
              <a:buChar char="•"/>
            </a:pPr>
            <a:r>
              <a:rPr lang="en" sz="1700"/>
              <a:t>Provides employees the opportunity to make immediate changes to benefits due to temporary financial hardship</a:t>
            </a:r>
            <a:endParaRPr sz="1700"/>
          </a:p>
          <a:p>
            <a:pPr marL="457200" lvl="0" indent="-336550" algn="l" rtl="0">
              <a:lnSpc>
                <a:spcPct val="100000"/>
              </a:lnSpc>
              <a:spcBef>
                <a:spcPts val="0"/>
              </a:spcBef>
              <a:spcAft>
                <a:spcPts val="0"/>
              </a:spcAft>
              <a:buSzPts val="1700"/>
              <a:buChar char="•"/>
            </a:pPr>
            <a:r>
              <a:rPr lang="en" sz="1700"/>
              <a:t>Allows employees to file for unemployment due to reduction of hours</a:t>
            </a:r>
            <a:endParaRPr sz="1700"/>
          </a:p>
          <a:p>
            <a:pPr marL="457200" lvl="0" indent="0" algn="l" rtl="0">
              <a:lnSpc>
                <a:spcPct val="100000"/>
              </a:lnSpc>
              <a:spcBef>
                <a:spcPts val="0"/>
              </a:spcBef>
              <a:spcAft>
                <a:spcPts val="0"/>
              </a:spcAft>
              <a:buNone/>
            </a:pPr>
            <a:endParaRPr sz="1700"/>
          </a:p>
          <a:p>
            <a:pPr marL="0" lvl="0" indent="0" algn="l" rtl="0">
              <a:lnSpc>
                <a:spcPct val="100000"/>
              </a:lnSpc>
              <a:spcBef>
                <a:spcPts val="0"/>
              </a:spcBef>
              <a:spcAft>
                <a:spcPts val="0"/>
              </a:spcAft>
              <a:buNone/>
            </a:pPr>
            <a:r>
              <a:rPr lang="en" sz="1700" b="1"/>
              <a:t>Potential date?</a:t>
            </a:r>
            <a:r>
              <a:rPr lang="en" sz="1700"/>
              <a:t> Only if necessary and not earlier than September 21</a:t>
            </a:r>
            <a:endParaRPr sz="1700"/>
          </a:p>
        </p:txBody>
      </p:sp>
      <p:sp>
        <p:nvSpPr>
          <p:cNvPr id="470" name="Google Shape;470;p68"/>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9"/>
          <p:cNvSpPr txBox="1">
            <a:spLocks noGrp="1"/>
          </p:cNvSpPr>
          <p:nvPr>
            <p:ph type="subTitle" idx="1"/>
          </p:nvPr>
        </p:nvSpPr>
        <p:spPr>
          <a:xfrm>
            <a:off x="2743200" y="228600"/>
            <a:ext cx="6179700" cy="4775100"/>
          </a:xfrm>
          <a:prstGeom prst="rect">
            <a:avLst/>
          </a:prstGeom>
        </p:spPr>
        <p:txBody>
          <a:bodyPr spcFirstLastPara="1" wrap="square" lIns="68575" tIns="34275" rIns="68575" bIns="34275" anchor="t" anchorCtr="0">
            <a:noAutofit/>
          </a:bodyPr>
          <a:lstStyle/>
          <a:p>
            <a:pPr marL="457200" lvl="0" indent="-311150" algn="l" rtl="0">
              <a:lnSpc>
                <a:spcPct val="100000"/>
              </a:lnSpc>
              <a:spcBef>
                <a:spcPts val="800"/>
              </a:spcBef>
              <a:spcAft>
                <a:spcPts val="0"/>
              </a:spcAft>
              <a:buSzPts val="1300"/>
              <a:buChar char="●"/>
            </a:pPr>
            <a:r>
              <a:rPr lang="en" sz="1700"/>
              <a:t>Authorize the transition to Plan B, beginning with Phase 1</a:t>
            </a:r>
            <a:endParaRPr sz="1700"/>
          </a:p>
          <a:p>
            <a:pPr marL="914400" lvl="1" indent="-311150" algn="l" rtl="0">
              <a:lnSpc>
                <a:spcPct val="100000"/>
              </a:lnSpc>
              <a:spcBef>
                <a:spcPts val="800"/>
              </a:spcBef>
              <a:spcAft>
                <a:spcPts val="0"/>
              </a:spcAft>
              <a:buSzPts val="1300"/>
              <a:buChar char="○"/>
            </a:pPr>
            <a:r>
              <a:rPr lang="en" sz="1700"/>
              <a:t>Pre-K teachers required to report to school buildings daily, no sooner than Monday, September 28</a:t>
            </a:r>
            <a:endParaRPr sz="1700"/>
          </a:p>
          <a:p>
            <a:pPr marL="914400" lvl="1" indent="-311150" algn="l" rtl="0">
              <a:lnSpc>
                <a:spcPct val="100000"/>
              </a:lnSpc>
              <a:spcBef>
                <a:spcPts val="800"/>
              </a:spcBef>
              <a:spcAft>
                <a:spcPts val="0"/>
              </a:spcAft>
              <a:buSzPts val="1300"/>
              <a:buChar char="○"/>
            </a:pPr>
            <a:r>
              <a:rPr lang="en" sz="1700"/>
              <a:t>Pre-K students to return for in-person learning two weeks after the return of Pre-K teachers and no sooner than Monday, October 12.</a:t>
            </a:r>
            <a:endParaRPr sz="1700"/>
          </a:p>
          <a:p>
            <a:pPr marL="914400" lvl="1" indent="-311150" algn="l" rtl="0">
              <a:lnSpc>
                <a:spcPct val="100000"/>
              </a:lnSpc>
              <a:spcBef>
                <a:spcPts val="800"/>
              </a:spcBef>
              <a:spcAft>
                <a:spcPts val="0"/>
              </a:spcAft>
              <a:buSzPts val="1300"/>
              <a:buChar char="○"/>
            </a:pPr>
            <a:r>
              <a:rPr lang="en" sz="1700"/>
              <a:t>Subsequent phases will be implemented with a minimum of three weeks between the beginning of each phase.</a:t>
            </a:r>
            <a:endParaRPr sz="1700"/>
          </a:p>
          <a:p>
            <a:pPr marL="1371600" lvl="2" indent="-311150" algn="l" rtl="0">
              <a:lnSpc>
                <a:spcPct val="100000"/>
              </a:lnSpc>
              <a:spcBef>
                <a:spcPts val="800"/>
              </a:spcBef>
              <a:spcAft>
                <a:spcPts val="0"/>
              </a:spcAft>
              <a:buSzPts val="1300"/>
              <a:buChar char="■"/>
            </a:pPr>
            <a:r>
              <a:rPr lang="en" sz="1700"/>
              <a:t>Decisions regarding the implementation of subsequent phases will be informed by the dashboard, and both the public health and operational readiness indicated therein.</a:t>
            </a:r>
            <a:endParaRPr sz="1700"/>
          </a:p>
          <a:p>
            <a:pPr marL="457200" lvl="0" indent="-311150" algn="l" rtl="0">
              <a:lnSpc>
                <a:spcPct val="100000"/>
              </a:lnSpc>
              <a:spcBef>
                <a:spcPts val="800"/>
              </a:spcBef>
              <a:spcAft>
                <a:spcPts val="0"/>
              </a:spcAft>
              <a:buSzPts val="1300"/>
              <a:buChar char="●"/>
            </a:pPr>
            <a:r>
              <a:rPr lang="en" sz="1700"/>
              <a:t>Authorize the ability to implement furloughs</a:t>
            </a:r>
            <a:endParaRPr sz="1700"/>
          </a:p>
        </p:txBody>
      </p:sp>
      <p:sp>
        <p:nvSpPr>
          <p:cNvPr id="476" name="Google Shape;476;p69"/>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32</a:t>
            </a:fld>
            <a:endParaRPr/>
          </a:p>
        </p:txBody>
      </p:sp>
      <p:sp>
        <p:nvSpPr>
          <p:cNvPr id="477" name="Google Shape;477;p69"/>
          <p:cNvSpPr txBox="1">
            <a:spLocks noGrp="1"/>
          </p:cNvSpPr>
          <p:nvPr>
            <p:ph type="title"/>
          </p:nvPr>
        </p:nvSpPr>
        <p:spPr>
          <a:xfrm>
            <a:off x="0" y="2286000"/>
            <a:ext cx="2579400" cy="617100"/>
          </a:xfrm>
          <a:prstGeom prst="rect">
            <a:avLst/>
          </a:prstGeom>
        </p:spPr>
        <p:txBody>
          <a:bodyPr spcFirstLastPara="1" wrap="square" lIns="68575" tIns="342900" rIns="68575" bIns="342900" anchor="ctr" anchorCtr="0">
            <a:noAutofit/>
          </a:bodyPr>
          <a:lstStyle/>
          <a:p>
            <a:pPr marL="0" lvl="0" indent="0" algn="ctr" rtl="0">
              <a:spcBef>
                <a:spcPts val="0"/>
              </a:spcBef>
              <a:spcAft>
                <a:spcPts val="0"/>
              </a:spcAft>
              <a:buNone/>
            </a:pPr>
            <a:r>
              <a:rPr lang="en" sz="2200"/>
              <a:t>Recommendation</a:t>
            </a:r>
            <a:endParaRPr sz="2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0"/>
          <p:cNvSpPr txBox="1">
            <a:spLocks noGrp="1"/>
          </p:cNvSpPr>
          <p:nvPr>
            <p:ph type="title"/>
          </p:nvPr>
        </p:nvSpPr>
        <p:spPr>
          <a:xfrm>
            <a:off x="228600" y="228600"/>
            <a:ext cx="84582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solidFill>
                  <a:srgbClr val="54585A"/>
                </a:solidFill>
              </a:rPr>
              <a:t>Recommendation</a:t>
            </a:r>
            <a:r>
              <a:rPr lang="en">
                <a:solidFill>
                  <a:srgbClr val="54585A"/>
                </a:solidFill>
              </a:rPr>
              <a:t> </a:t>
            </a:r>
            <a:endParaRPr sz="2000">
              <a:solidFill>
                <a:srgbClr val="FF0000"/>
              </a:solidFill>
            </a:endParaRPr>
          </a:p>
        </p:txBody>
      </p:sp>
      <p:graphicFrame>
        <p:nvGraphicFramePr>
          <p:cNvPr id="483" name="Google Shape;483;p70"/>
          <p:cNvGraphicFramePr/>
          <p:nvPr/>
        </p:nvGraphicFramePr>
        <p:xfrm>
          <a:off x="228600" y="777240"/>
          <a:ext cx="3000000" cy="3000000"/>
        </p:xfrm>
        <a:graphic>
          <a:graphicData uri="http://schemas.openxmlformats.org/drawingml/2006/table">
            <a:tbl>
              <a:tblPr>
                <a:noFill/>
                <a:tableStyleId>{CE486AF3-8CB1-4207-93A4-B3F65E2CC8C8}</a:tableStyleId>
              </a:tblPr>
              <a:tblGrid>
                <a:gridCol w="532750">
                  <a:extLst>
                    <a:ext uri="{9D8B030D-6E8A-4147-A177-3AD203B41FA5}">
                      <a16:colId xmlns:a16="http://schemas.microsoft.com/office/drawing/2014/main" val="20000"/>
                    </a:ext>
                  </a:extLst>
                </a:gridCol>
                <a:gridCol w="495350">
                  <a:extLst>
                    <a:ext uri="{9D8B030D-6E8A-4147-A177-3AD203B41FA5}">
                      <a16:colId xmlns:a16="http://schemas.microsoft.com/office/drawing/2014/main" val="20001"/>
                    </a:ext>
                  </a:extLst>
                </a:gridCol>
                <a:gridCol w="495350">
                  <a:extLst>
                    <a:ext uri="{9D8B030D-6E8A-4147-A177-3AD203B41FA5}">
                      <a16:colId xmlns:a16="http://schemas.microsoft.com/office/drawing/2014/main" val="20002"/>
                    </a:ext>
                  </a:extLst>
                </a:gridCol>
                <a:gridCol w="495350">
                  <a:extLst>
                    <a:ext uri="{9D8B030D-6E8A-4147-A177-3AD203B41FA5}">
                      <a16:colId xmlns:a16="http://schemas.microsoft.com/office/drawing/2014/main" val="20003"/>
                    </a:ext>
                  </a:extLst>
                </a:gridCol>
                <a:gridCol w="495350">
                  <a:extLst>
                    <a:ext uri="{9D8B030D-6E8A-4147-A177-3AD203B41FA5}">
                      <a16:colId xmlns:a16="http://schemas.microsoft.com/office/drawing/2014/main" val="20004"/>
                    </a:ext>
                  </a:extLst>
                </a:gridCol>
                <a:gridCol w="495350">
                  <a:extLst>
                    <a:ext uri="{9D8B030D-6E8A-4147-A177-3AD203B41FA5}">
                      <a16:colId xmlns:a16="http://schemas.microsoft.com/office/drawing/2014/main" val="20005"/>
                    </a:ext>
                  </a:extLst>
                </a:gridCol>
                <a:gridCol w="495350">
                  <a:extLst>
                    <a:ext uri="{9D8B030D-6E8A-4147-A177-3AD203B41FA5}">
                      <a16:colId xmlns:a16="http://schemas.microsoft.com/office/drawing/2014/main" val="20006"/>
                    </a:ext>
                  </a:extLst>
                </a:gridCol>
                <a:gridCol w="495350">
                  <a:extLst>
                    <a:ext uri="{9D8B030D-6E8A-4147-A177-3AD203B41FA5}">
                      <a16:colId xmlns:a16="http://schemas.microsoft.com/office/drawing/2014/main" val="20007"/>
                    </a:ext>
                  </a:extLst>
                </a:gridCol>
                <a:gridCol w="495350">
                  <a:extLst>
                    <a:ext uri="{9D8B030D-6E8A-4147-A177-3AD203B41FA5}">
                      <a16:colId xmlns:a16="http://schemas.microsoft.com/office/drawing/2014/main" val="20008"/>
                    </a:ext>
                  </a:extLst>
                </a:gridCol>
                <a:gridCol w="495350">
                  <a:extLst>
                    <a:ext uri="{9D8B030D-6E8A-4147-A177-3AD203B41FA5}">
                      <a16:colId xmlns:a16="http://schemas.microsoft.com/office/drawing/2014/main" val="20009"/>
                    </a:ext>
                  </a:extLst>
                </a:gridCol>
                <a:gridCol w="495350">
                  <a:extLst>
                    <a:ext uri="{9D8B030D-6E8A-4147-A177-3AD203B41FA5}">
                      <a16:colId xmlns:a16="http://schemas.microsoft.com/office/drawing/2014/main" val="20010"/>
                    </a:ext>
                  </a:extLst>
                </a:gridCol>
                <a:gridCol w="495350">
                  <a:extLst>
                    <a:ext uri="{9D8B030D-6E8A-4147-A177-3AD203B41FA5}">
                      <a16:colId xmlns:a16="http://schemas.microsoft.com/office/drawing/2014/main" val="20011"/>
                    </a:ext>
                  </a:extLst>
                </a:gridCol>
                <a:gridCol w="495350">
                  <a:extLst>
                    <a:ext uri="{9D8B030D-6E8A-4147-A177-3AD203B41FA5}">
                      <a16:colId xmlns:a16="http://schemas.microsoft.com/office/drawing/2014/main" val="20012"/>
                    </a:ext>
                  </a:extLst>
                </a:gridCol>
                <a:gridCol w="495350">
                  <a:extLst>
                    <a:ext uri="{9D8B030D-6E8A-4147-A177-3AD203B41FA5}">
                      <a16:colId xmlns:a16="http://schemas.microsoft.com/office/drawing/2014/main" val="20013"/>
                    </a:ext>
                  </a:extLst>
                </a:gridCol>
                <a:gridCol w="495350">
                  <a:extLst>
                    <a:ext uri="{9D8B030D-6E8A-4147-A177-3AD203B41FA5}">
                      <a16:colId xmlns:a16="http://schemas.microsoft.com/office/drawing/2014/main" val="20014"/>
                    </a:ext>
                  </a:extLst>
                </a:gridCol>
                <a:gridCol w="495350">
                  <a:extLst>
                    <a:ext uri="{9D8B030D-6E8A-4147-A177-3AD203B41FA5}">
                      <a16:colId xmlns:a16="http://schemas.microsoft.com/office/drawing/2014/main" val="20015"/>
                    </a:ext>
                  </a:extLst>
                </a:gridCol>
                <a:gridCol w="495350">
                  <a:extLst>
                    <a:ext uri="{9D8B030D-6E8A-4147-A177-3AD203B41FA5}">
                      <a16:colId xmlns:a16="http://schemas.microsoft.com/office/drawing/2014/main" val="20016"/>
                    </a:ext>
                  </a:extLst>
                </a:gridCol>
              </a:tblGrid>
              <a:tr h="481425">
                <a:tc>
                  <a:txBody>
                    <a:bodyPr/>
                    <a:lstStyle/>
                    <a:p>
                      <a:pPr marL="0" lvl="0" indent="0" algn="ctr" rtl="0">
                        <a:spcBef>
                          <a:spcPts val="0"/>
                        </a:spcBef>
                        <a:spcAft>
                          <a:spcPts val="0"/>
                        </a:spcAft>
                        <a:buNone/>
                      </a:pPr>
                      <a:r>
                        <a:rPr lang="en" sz="1100" b="1">
                          <a:solidFill>
                            <a:srgbClr val="54585A"/>
                          </a:solidFill>
                        </a:rPr>
                        <a:t>Week</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Sept. 29</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Oct. </a:t>
                      </a:r>
                      <a:endParaRPr sz="1100" b="1">
                        <a:solidFill>
                          <a:srgbClr val="54585A"/>
                        </a:solidFill>
                      </a:endParaRPr>
                    </a:p>
                    <a:p>
                      <a:pPr marL="0" lvl="0" indent="0" algn="ctr" rtl="0">
                        <a:spcBef>
                          <a:spcPts val="0"/>
                        </a:spcBef>
                        <a:spcAft>
                          <a:spcPts val="0"/>
                        </a:spcAft>
                        <a:buNone/>
                      </a:pPr>
                      <a:r>
                        <a:rPr lang="en" sz="1100" b="1">
                          <a:solidFill>
                            <a:srgbClr val="54585A"/>
                          </a:solidFill>
                        </a:rPr>
                        <a:t>5</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Oct. 12</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Oct. 19</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Oct. 26</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Nov. </a:t>
                      </a:r>
                      <a:endParaRPr sz="1100" b="1">
                        <a:solidFill>
                          <a:srgbClr val="54585A"/>
                        </a:solidFill>
                      </a:endParaRPr>
                    </a:p>
                    <a:p>
                      <a:pPr marL="0" lvl="0" indent="0" algn="ctr" rtl="0">
                        <a:spcBef>
                          <a:spcPts val="0"/>
                        </a:spcBef>
                        <a:spcAft>
                          <a:spcPts val="0"/>
                        </a:spcAft>
                        <a:buNone/>
                      </a:pPr>
                      <a:r>
                        <a:rPr lang="en" sz="1100" b="1">
                          <a:solidFill>
                            <a:srgbClr val="54585A"/>
                          </a:solidFill>
                        </a:rPr>
                        <a:t>2</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Nov. </a:t>
                      </a:r>
                      <a:endParaRPr sz="1100" b="1">
                        <a:solidFill>
                          <a:srgbClr val="54585A"/>
                        </a:solidFill>
                      </a:endParaRPr>
                    </a:p>
                    <a:p>
                      <a:pPr marL="0" lvl="0" indent="0" algn="ctr" rtl="0">
                        <a:spcBef>
                          <a:spcPts val="0"/>
                        </a:spcBef>
                        <a:spcAft>
                          <a:spcPts val="0"/>
                        </a:spcAft>
                        <a:buNone/>
                      </a:pPr>
                      <a:r>
                        <a:rPr lang="en" sz="1100" b="1">
                          <a:solidFill>
                            <a:srgbClr val="54585A"/>
                          </a:solidFill>
                        </a:rPr>
                        <a:t>9</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Nov. 16</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Nov. 23</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Nov. 30</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Dec. 7</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Dec. 14</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Dec. 21, 28</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Jan. </a:t>
                      </a:r>
                      <a:endParaRPr sz="1100" b="1">
                        <a:solidFill>
                          <a:srgbClr val="54585A"/>
                        </a:solidFill>
                      </a:endParaRPr>
                    </a:p>
                    <a:p>
                      <a:pPr marL="0" lvl="0" indent="0" algn="ctr" rtl="0">
                        <a:spcBef>
                          <a:spcPts val="0"/>
                        </a:spcBef>
                        <a:spcAft>
                          <a:spcPts val="0"/>
                        </a:spcAft>
                        <a:buNone/>
                      </a:pPr>
                      <a:r>
                        <a:rPr lang="en" sz="1100" b="1">
                          <a:solidFill>
                            <a:srgbClr val="54585A"/>
                          </a:solidFill>
                        </a:rPr>
                        <a:t>5</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Jan. 11</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Jan. 18</a:t>
                      </a:r>
                      <a:endParaRPr sz="1100" b="1">
                        <a:solidFill>
                          <a:srgbClr val="54585A"/>
                        </a:solidFill>
                      </a:endParaRPr>
                    </a:p>
                  </a:txBody>
                  <a:tcPr marL="45700" marR="4570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extLst>
                  <a:ext uri="{0D108BD9-81ED-4DB2-BD59-A6C34878D82A}">
                    <a16:rowId xmlns:a16="http://schemas.microsoft.com/office/drawing/2014/main" val="10000"/>
                  </a:ext>
                </a:extLst>
              </a:tr>
              <a:tr h="282625">
                <a:tc>
                  <a:txBody>
                    <a:bodyPr/>
                    <a:lstStyle/>
                    <a:p>
                      <a:pPr marL="0" lvl="0" indent="0" algn="ctr" rtl="0">
                        <a:lnSpc>
                          <a:spcPct val="115000"/>
                        </a:lnSpc>
                        <a:spcBef>
                          <a:spcPts val="0"/>
                        </a:spcBef>
                        <a:spcAft>
                          <a:spcPts val="0"/>
                        </a:spcAft>
                        <a:buNone/>
                      </a:pPr>
                      <a:r>
                        <a:rPr lang="en" sz="1100" b="1">
                          <a:solidFill>
                            <a:srgbClr val="54585A"/>
                          </a:solidFill>
                        </a:rPr>
                        <a:t>PreK</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gridSpan="12">
                  <a:txBody>
                    <a:bodyPr/>
                    <a:lstStyle/>
                    <a:p>
                      <a:pPr marL="0" lvl="0" indent="0" algn="l" rtl="0">
                        <a:spcBef>
                          <a:spcPts val="0"/>
                        </a:spcBef>
                        <a:spcAft>
                          <a:spcPts val="0"/>
                        </a:spcAft>
                        <a:buNone/>
                      </a:pPr>
                      <a:r>
                        <a:rPr lang="en" sz="800" b="1" i="1">
                          <a:solidFill>
                            <a:srgbClr val="54585A"/>
                          </a:solidFill>
                        </a:rPr>
                        <a:t>  PreK students (excluding Montessori PreK)</a:t>
                      </a:r>
                      <a:endParaRPr sz="800" b="1" i="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F2A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sz="800" b="1" i="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F2A900"/>
                    </a:solidFill>
                  </a:tcPr>
                </a:tc>
                <a:tc>
                  <a:txBody>
                    <a:bodyPr/>
                    <a:lstStyle/>
                    <a:p>
                      <a:pPr marL="0" lvl="0" indent="0" algn="l" rtl="0">
                        <a:spcBef>
                          <a:spcPts val="0"/>
                        </a:spcBef>
                        <a:spcAft>
                          <a:spcPts val="0"/>
                        </a:spcAft>
                        <a:buNone/>
                      </a:pPr>
                      <a:endParaRPr sz="800" b="1" i="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F2A900"/>
                    </a:solidFill>
                  </a:tcPr>
                </a:tc>
                <a:extLst>
                  <a:ext uri="{0D108BD9-81ED-4DB2-BD59-A6C34878D82A}">
                    <a16:rowId xmlns:a16="http://schemas.microsoft.com/office/drawing/2014/main" val="10001"/>
                  </a:ext>
                </a:extLst>
              </a:tr>
              <a:tr h="268825">
                <a:tc>
                  <a:txBody>
                    <a:bodyPr/>
                    <a:lstStyle/>
                    <a:p>
                      <a:pPr marL="0" marR="0" lvl="0" indent="0" algn="ctr" rtl="0">
                        <a:lnSpc>
                          <a:spcPct val="115000"/>
                        </a:lnSpc>
                        <a:spcBef>
                          <a:spcPts val="0"/>
                        </a:spcBef>
                        <a:spcAft>
                          <a:spcPts val="0"/>
                        </a:spcAft>
                        <a:buNone/>
                      </a:pPr>
                      <a:r>
                        <a:rPr lang="en" sz="1100" b="1">
                          <a:solidFill>
                            <a:srgbClr val="54585A"/>
                          </a:solidFill>
                        </a:rPr>
                        <a:t>K</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l" rtl="0">
                        <a:spcBef>
                          <a:spcPts val="0"/>
                        </a:spcBef>
                        <a:spcAft>
                          <a:spcPts val="0"/>
                        </a:spcAft>
                        <a:buNone/>
                      </a:pPr>
                      <a:endParaRPr b="1"/>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alpha val="27370"/>
                      </a:srgbClr>
                    </a:solidFill>
                  </a:tcPr>
                </a:tc>
                <a:tc>
                  <a:txBody>
                    <a:bodyPr/>
                    <a:lstStyle/>
                    <a:p>
                      <a:pPr marL="0" lvl="0" indent="0" algn="ctr" rtl="0">
                        <a:lnSpc>
                          <a:spcPct val="115000"/>
                        </a:lnSpc>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l" rtl="0">
                        <a:spcBef>
                          <a:spcPts val="0"/>
                        </a:spcBef>
                        <a:spcAft>
                          <a:spcPts val="0"/>
                        </a:spcAft>
                        <a:buNone/>
                      </a:pPr>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extLst>
                  <a:ext uri="{0D108BD9-81ED-4DB2-BD59-A6C34878D82A}">
                    <a16:rowId xmlns:a16="http://schemas.microsoft.com/office/drawing/2014/main" val="10002"/>
                  </a:ext>
                </a:extLst>
              </a:tr>
              <a:tr h="268825">
                <a:tc>
                  <a:txBody>
                    <a:bodyPr/>
                    <a:lstStyle/>
                    <a:p>
                      <a:pPr marL="0" marR="0" lvl="0" indent="0" algn="ctr" rtl="0">
                        <a:lnSpc>
                          <a:spcPct val="115000"/>
                        </a:lnSpc>
                        <a:spcBef>
                          <a:spcPts val="0"/>
                        </a:spcBef>
                        <a:spcAft>
                          <a:spcPts val="0"/>
                        </a:spcAft>
                        <a:buNone/>
                      </a:pPr>
                      <a:r>
                        <a:rPr lang="en" sz="1100" b="1">
                          <a:solidFill>
                            <a:srgbClr val="54585A"/>
                          </a:solidFill>
                        </a:rPr>
                        <a:t>1</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l" rtl="0">
                        <a:spcBef>
                          <a:spcPts val="0"/>
                        </a:spcBef>
                        <a:spcAft>
                          <a:spcPts val="0"/>
                        </a:spcAft>
                        <a:buNone/>
                      </a:pPr>
                      <a:endParaRPr b="1"/>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alpha val="27370"/>
                      </a:srgbClr>
                    </a:solidFill>
                  </a:tcPr>
                </a:tc>
                <a:tc>
                  <a:txBody>
                    <a:bodyPr/>
                    <a:lstStyle/>
                    <a:p>
                      <a:pPr marL="0" lvl="0" indent="0" algn="ctr" rtl="0">
                        <a:lnSpc>
                          <a:spcPct val="115000"/>
                        </a:lnSpc>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l" rtl="0">
                        <a:spcBef>
                          <a:spcPts val="0"/>
                        </a:spcBef>
                        <a:spcAft>
                          <a:spcPts val="0"/>
                        </a:spcAft>
                        <a:buNone/>
                      </a:pPr>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extLst>
                  <a:ext uri="{0D108BD9-81ED-4DB2-BD59-A6C34878D82A}">
                    <a16:rowId xmlns:a16="http://schemas.microsoft.com/office/drawing/2014/main" val="10003"/>
                  </a:ext>
                </a:extLst>
              </a:tr>
              <a:tr h="268825">
                <a:tc>
                  <a:txBody>
                    <a:bodyPr/>
                    <a:lstStyle/>
                    <a:p>
                      <a:pPr marL="0" marR="0" lvl="0" indent="0" algn="ctr" rtl="0">
                        <a:lnSpc>
                          <a:spcPct val="115000"/>
                        </a:lnSpc>
                        <a:spcBef>
                          <a:spcPts val="0"/>
                        </a:spcBef>
                        <a:spcAft>
                          <a:spcPts val="0"/>
                        </a:spcAft>
                        <a:buNone/>
                      </a:pPr>
                      <a:r>
                        <a:rPr lang="en" sz="1100" b="1">
                          <a:solidFill>
                            <a:srgbClr val="54585A"/>
                          </a:solidFill>
                        </a:rPr>
                        <a:t>2</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l" rtl="0">
                        <a:spcBef>
                          <a:spcPts val="0"/>
                        </a:spcBef>
                        <a:spcAft>
                          <a:spcPts val="0"/>
                        </a:spcAft>
                        <a:buNone/>
                      </a:pPr>
                      <a:endParaRPr b="1"/>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alpha val="27370"/>
                      </a:srgbClr>
                    </a:solidFill>
                  </a:tcPr>
                </a:tc>
                <a:tc>
                  <a:txBody>
                    <a:bodyPr/>
                    <a:lstStyle/>
                    <a:p>
                      <a:pPr marL="0" lvl="0" indent="0" algn="ctr" rtl="0">
                        <a:lnSpc>
                          <a:spcPct val="115000"/>
                        </a:lnSpc>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l" rtl="0">
                        <a:spcBef>
                          <a:spcPts val="0"/>
                        </a:spcBef>
                        <a:spcAft>
                          <a:spcPts val="0"/>
                        </a:spcAft>
                        <a:buNone/>
                      </a:pPr>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extLst>
                  <a:ext uri="{0D108BD9-81ED-4DB2-BD59-A6C34878D82A}">
                    <a16:rowId xmlns:a16="http://schemas.microsoft.com/office/drawing/2014/main" val="10004"/>
                  </a:ext>
                </a:extLst>
              </a:tr>
              <a:tr h="268825">
                <a:tc>
                  <a:txBody>
                    <a:bodyPr/>
                    <a:lstStyle/>
                    <a:p>
                      <a:pPr marL="0" marR="0" lvl="0" indent="0" algn="ctr" rtl="0">
                        <a:lnSpc>
                          <a:spcPct val="115000"/>
                        </a:lnSpc>
                        <a:spcBef>
                          <a:spcPts val="0"/>
                        </a:spcBef>
                        <a:spcAft>
                          <a:spcPts val="0"/>
                        </a:spcAft>
                        <a:buNone/>
                      </a:pPr>
                      <a:r>
                        <a:rPr lang="en" sz="1100" b="1">
                          <a:solidFill>
                            <a:srgbClr val="54585A"/>
                          </a:solidFill>
                        </a:rPr>
                        <a:t>3</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l" rtl="0">
                        <a:spcBef>
                          <a:spcPts val="0"/>
                        </a:spcBef>
                        <a:spcAft>
                          <a:spcPts val="0"/>
                        </a:spcAft>
                        <a:buNone/>
                      </a:pPr>
                      <a:endParaRPr b="1"/>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alpha val="27370"/>
                      </a:srgbClr>
                    </a:solidFill>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l" rtl="0">
                        <a:spcBef>
                          <a:spcPts val="0"/>
                        </a:spcBef>
                        <a:spcAft>
                          <a:spcPts val="0"/>
                        </a:spcAft>
                        <a:buNone/>
                      </a:pPr>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extLst>
                  <a:ext uri="{0D108BD9-81ED-4DB2-BD59-A6C34878D82A}">
                    <a16:rowId xmlns:a16="http://schemas.microsoft.com/office/drawing/2014/main" val="10005"/>
                  </a:ext>
                </a:extLst>
              </a:tr>
              <a:tr h="268825">
                <a:tc>
                  <a:txBody>
                    <a:bodyPr/>
                    <a:lstStyle/>
                    <a:p>
                      <a:pPr marL="0" marR="0" lvl="0" indent="0" algn="ctr" rtl="0">
                        <a:lnSpc>
                          <a:spcPct val="115000"/>
                        </a:lnSpc>
                        <a:spcBef>
                          <a:spcPts val="0"/>
                        </a:spcBef>
                        <a:spcAft>
                          <a:spcPts val="0"/>
                        </a:spcAft>
                        <a:buNone/>
                      </a:pPr>
                      <a:r>
                        <a:rPr lang="en" sz="1100" b="1">
                          <a:solidFill>
                            <a:srgbClr val="54585A"/>
                          </a:solidFill>
                        </a:rPr>
                        <a:t>4</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l" rtl="0">
                        <a:spcBef>
                          <a:spcPts val="0"/>
                        </a:spcBef>
                        <a:spcAft>
                          <a:spcPts val="0"/>
                        </a:spcAft>
                        <a:buNone/>
                      </a:pPr>
                      <a:endParaRPr b="1"/>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alpha val="27370"/>
                      </a:srgbClr>
                    </a:solidFill>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l" rtl="0">
                        <a:spcBef>
                          <a:spcPts val="0"/>
                        </a:spcBef>
                        <a:spcAft>
                          <a:spcPts val="0"/>
                        </a:spcAft>
                        <a:buNone/>
                      </a:pPr>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extLst>
                  <a:ext uri="{0D108BD9-81ED-4DB2-BD59-A6C34878D82A}">
                    <a16:rowId xmlns:a16="http://schemas.microsoft.com/office/drawing/2014/main" val="10006"/>
                  </a:ext>
                </a:extLst>
              </a:tr>
              <a:tr h="268825">
                <a:tc>
                  <a:txBody>
                    <a:bodyPr/>
                    <a:lstStyle/>
                    <a:p>
                      <a:pPr marL="0" marR="0" lvl="0" indent="0" algn="ctr" rtl="0">
                        <a:lnSpc>
                          <a:spcPct val="115000"/>
                        </a:lnSpc>
                        <a:spcBef>
                          <a:spcPts val="0"/>
                        </a:spcBef>
                        <a:spcAft>
                          <a:spcPts val="0"/>
                        </a:spcAft>
                        <a:buNone/>
                      </a:pPr>
                      <a:r>
                        <a:rPr lang="en" sz="1100" b="1">
                          <a:solidFill>
                            <a:srgbClr val="54585A"/>
                          </a:solidFill>
                        </a:rPr>
                        <a:t>5</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l" rtl="0">
                        <a:spcBef>
                          <a:spcPts val="0"/>
                        </a:spcBef>
                        <a:spcAft>
                          <a:spcPts val="0"/>
                        </a:spcAft>
                        <a:buNone/>
                      </a:pPr>
                      <a:endParaRPr b="1"/>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alpha val="27370"/>
                      </a:srgbClr>
                    </a:solidFill>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lvl="0" indent="0" algn="l" rtl="0">
                        <a:spcBef>
                          <a:spcPts val="0"/>
                        </a:spcBef>
                        <a:spcAft>
                          <a:spcPts val="0"/>
                        </a:spcAft>
                        <a:buNone/>
                      </a:pPr>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tc>
                  <a:txBody>
                    <a:bodyPr/>
                    <a:lstStyle/>
                    <a:p>
                      <a:pPr marL="0" marR="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D0DF00"/>
                    </a:solidFill>
                  </a:tcPr>
                </a:tc>
                <a:extLst>
                  <a:ext uri="{0D108BD9-81ED-4DB2-BD59-A6C34878D82A}">
                    <a16:rowId xmlns:a16="http://schemas.microsoft.com/office/drawing/2014/main" val="10007"/>
                  </a:ext>
                </a:extLst>
              </a:tr>
              <a:tr h="268825">
                <a:tc>
                  <a:txBody>
                    <a:bodyPr/>
                    <a:lstStyle/>
                    <a:p>
                      <a:pPr marL="0" marR="0" lvl="0" indent="0" algn="ctr" rtl="0">
                        <a:lnSpc>
                          <a:spcPct val="115000"/>
                        </a:lnSpc>
                        <a:spcBef>
                          <a:spcPts val="0"/>
                        </a:spcBef>
                        <a:spcAft>
                          <a:spcPts val="0"/>
                        </a:spcAft>
                        <a:buNone/>
                      </a:pPr>
                      <a:r>
                        <a:rPr lang="en" sz="1100" b="1">
                          <a:solidFill>
                            <a:srgbClr val="54585A"/>
                          </a:solidFill>
                        </a:rPr>
                        <a:t>6</a:t>
                      </a:r>
                      <a:endParaRPr sz="11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l" rtl="0">
                        <a:spcBef>
                          <a:spcPts val="0"/>
                        </a:spcBef>
                        <a:spcAft>
                          <a:spcPts val="0"/>
                        </a:spcAft>
                        <a:buNone/>
                      </a:pPr>
                      <a:endParaRPr b="1"/>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alpha val="27370"/>
                      </a:srgbClr>
                    </a:solidFill>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l" rtl="0">
                        <a:spcBef>
                          <a:spcPts val="0"/>
                        </a:spcBef>
                        <a:spcAft>
                          <a:spcPts val="0"/>
                        </a:spcAft>
                        <a:buNone/>
                      </a:pPr>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extLst>
                  <a:ext uri="{0D108BD9-81ED-4DB2-BD59-A6C34878D82A}">
                    <a16:rowId xmlns:a16="http://schemas.microsoft.com/office/drawing/2014/main" val="10008"/>
                  </a:ext>
                </a:extLst>
              </a:tr>
              <a:tr h="268825">
                <a:tc>
                  <a:txBody>
                    <a:bodyPr/>
                    <a:lstStyle/>
                    <a:p>
                      <a:pPr marL="0" lvl="0" indent="0" algn="ctr" rtl="0">
                        <a:lnSpc>
                          <a:spcPct val="115000"/>
                        </a:lnSpc>
                        <a:spcBef>
                          <a:spcPts val="0"/>
                        </a:spcBef>
                        <a:spcAft>
                          <a:spcPts val="0"/>
                        </a:spcAft>
                        <a:buNone/>
                      </a:pPr>
                      <a:r>
                        <a:rPr lang="en" sz="1100" b="1">
                          <a:solidFill>
                            <a:srgbClr val="54585A"/>
                          </a:solidFill>
                        </a:rPr>
                        <a:t>7</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l" rtl="0">
                        <a:spcBef>
                          <a:spcPts val="0"/>
                        </a:spcBef>
                        <a:spcAft>
                          <a:spcPts val="0"/>
                        </a:spcAft>
                        <a:buNone/>
                      </a:pPr>
                      <a:endParaRPr b="1"/>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alpha val="27370"/>
                      </a:srgbClr>
                    </a:solidFill>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l" rtl="0">
                        <a:spcBef>
                          <a:spcPts val="0"/>
                        </a:spcBef>
                        <a:spcAft>
                          <a:spcPts val="0"/>
                        </a:spcAft>
                        <a:buNone/>
                      </a:pPr>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extLst>
                  <a:ext uri="{0D108BD9-81ED-4DB2-BD59-A6C34878D82A}">
                    <a16:rowId xmlns:a16="http://schemas.microsoft.com/office/drawing/2014/main" val="10009"/>
                  </a:ext>
                </a:extLst>
              </a:tr>
              <a:tr h="268825">
                <a:tc>
                  <a:txBody>
                    <a:bodyPr/>
                    <a:lstStyle/>
                    <a:p>
                      <a:pPr marL="0" marR="0" lvl="0" indent="0" algn="ctr" rtl="0">
                        <a:lnSpc>
                          <a:spcPct val="115000"/>
                        </a:lnSpc>
                        <a:spcBef>
                          <a:spcPts val="0"/>
                        </a:spcBef>
                        <a:spcAft>
                          <a:spcPts val="0"/>
                        </a:spcAft>
                        <a:buNone/>
                      </a:pPr>
                      <a:r>
                        <a:rPr lang="en" sz="1100" b="1">
                          <a:solidFill>
                            <a:srgbClr val="54585A"/>
                          </a:solidFill>
                        </a:rPr>
                        <a:t>8</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l" rtl="0">
                        <a:spcBef>
                          <a:spcPts val="0"/>
                        </a:spcBef>
                        <a:spcAft>
                          <a:spcPts val="0"/>
                        </a:spcAft>
                        <a:buNone/>
                      </a:pPr>
                      <a:endParaRPr b="1"/>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alpha val="27370"/>
                      </a:srgbClr>
                    </a:solidFill>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l" rtl="0">
                        <a:spcBef>
                          <a:spcPts val="0"/>
                        </a:spcBef>
                        <a:spcAft>
                          <a:spcPts val="0"/>
                        </a:spcAft>
                        <a:buNone/>
                      </a:pPr>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extLst>
                  <a:ext uri="{0D108BD9-81ED-4DB2-BD59-A6C34878D82A}">
                    <a16:rowId xmlns:a16="http://schemas.microsoft.com/office/drawing/2014/main" val="10010"/>
                  </a:ext>
                </a:extLst>
              </a:tr>
              <a:tr h="268825">
                <a:tc>
                  <a:txBody>
                    <a:bodyPr/>
                    <a:lstStyle/>
                    <a:p>
                      <a:pPr marL="0" marR="0" lvl="0" indent="0" algn="ctr" rtl="0">
                        <a:lnSpc>
                          <a:spcPct val="115000"/>
                        </a:lnSpc>
                        <a:spcBef>
                          <a:spcPts val="0"/>
                        </a:spcBef>
                        <a:spcAft>
                          <a:spcPts val="0"/>
                        </a:spcAft>
                        <a:buNone/>
                      </a:pPr>
                      <a:r>
                        <a:rPr lang="en" sz="1100" b="1">
                          <a:solidFill>
                            <a:srgbClr val="54585A"/>
                          </a:solidFill>
                        </a:rPr>
                        <a:t>9</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alpha val="27370"/>
                      </a:srgbClr>
                    </a:solidFill>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rowSpan="4">
                  <a:txBody>
                    <a:bodyPr/>
                    <a:lstStyle/>
                    <a:p>
                      <a:pPr marL="0" lvl="0" indent="0" algn="ctr" rtl="0">
                        <a:spcBef>
                          <a:spcPts val="0"/>
                        </a:spcBef>
                        <a:spcAft>
                          <a:spcPts val="0"/>
                        </a:spcAft>
                        <a:buNone/>
                      </a:pPr>
                      <a:r>
                        <a:rPr lang="en" sz="1000" b="1">
                          <a:solidFill>
                            <a:srgbClr val="54585A"/>
                          </a:solidFill>
                        </a:rPr>
                        <a:t>High School EOC</a:t>
                      </a:r>
                      <a:endParaRPr sz="1000" b="1">
                        <a:solidFill>
                          <a:srgbClr val="54585A"/>
                        </a:solidFill>
                      </a:endParaRPr>
                    </a:p>
                    <a:p>
                      <a:pPr marL="0" lvl="0" indent="0" algn="ctr" rtl="0">
                        <a:spcBef>
                          <a:spcPts val="0"/>
                        </a:spcBef>
                        <a:spcAft>
                          <a:spcPts val="0"/>
                        </a:spcAft>
                        <a:buNone/>
                      </a:pPr>
                      <a:r>
                        <a:rPr lang="en" sz="1000" b="1">
                          <a:solidFill>
                            <a:srgbClr val="54585A"/>
                          </a:solidFill>
                        </a:rPr>
                        <a:t>Testing</a:t>
                      </a:r>
                      <a:endParaRPr sz="10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l" rtl="0">
                        <a:spcBef>
                          <a:spcPts val="0"/>
                        </a:spcBef>
                        <a:spcAft>
                          <a:spcPts val="0"/>
                        </a:spcAft>
                        <a:buNone/>
                      </a:pPr>
                      <a:endParaRPr b="1"/>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extLst>
                  <a:ext uri="{0D108BD9-81ED-4DB2-BD59-A6C34878D82A}">
                    <a16:rowId xmlns:a16="http://schemas.microsoft.com/office/drawing/2014/main" val="10011"/>
                  </a:ext>
                </a:extLst>
              </a:tr>
              <a:tr h="268825">
                <a:tc>
                  <a:txBody>
                    <a:bodyPr/>
                    <a:lstStyle/>
                    <a:p>
                      <a:pPr marL="0" marR="0" lvl="0" indent="0" algn="ctr" rtl="0">
                        <a:lnSpc>
                          <a:spcPct val="115000"/>
                        </a:lnSpc>
                        <a:spcBef>
                          <a:spcPts val="0"/>
                        </a:spcBef>
                        <a:spcAft>
                          <a:spcPts val="0"/>
                        </a:spcAft>
                        <a:buNone/>
                      </a:pPr>
                      <a:r>
                        <a:rPr lang="en" sz="1100" b="1">
                          <a:solidFill>
                            <a:srgbClr val="54585A"/>
                          </a:solidFill>
                        </a:rPr>
                        <a:t>10</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alpha val="27370"/>
                      </a:srgbClr>
                    </a:solidFill>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endParaRPr b="1"/>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extLst>
                  <a:ext uri="{0D108BD9-81ED-4DB2-BD59-A6C34878D82A}">
                    <a16:rowId xmlns:a16="http://schemas.microsoft.com/office/drawing/2014/main" val="10012"/>
                  </a:ext>
                </a:extLst>
              </a:tr>
              <a:tr h="268825">
                <a:tc>
                  <a:txBody>
                    <a:bodyPr/>
                    <a:lstStyle/>
                    <a:p>
                      <a:pPr marL="0" lvl="0" indent="0" algn="ctr" rtl="0">
                        <a:lnSpc>
                          <a:spcPct val="115000"/>
                        </a:lnSpc>
                        <a:spcBef>
                          <a:spcPts val="0"/>
                        </a:spcBef>
                        <a:spcAft>
                          <a:spcPts val="0"/>
                        </a:spcAft>
                        <a:buNone/>
                      </a:pPr>
                      <a:r>
                        <a:rPr lang="en" sz="1100" b="1">
                          <a:solidFill>
                            <a:srgbClr val="54585A"/>
                          </a:solidFill>
                        </a:rPr>
                        <a:t>11</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alpha val="27370"/>
                      </a:srgbClr>
                    </a:solidFill>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endParaRPr b="1"/>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extLst>
                  <a:ext uri="{0D108BD9-81ED-4DB2-BD59-A6C34878D82A}">
                    <a16:rowId xmlns:a16="http://schemas.microsoft.com/office/drawing/2014/main" val="10013"/>
                  </a:ext>
                </a:extLst>
              </a:tr>
              <a:tr h="268825">
                <a:tc>
                  <a:txBody>
                    <a:bodyPr/>
                    <a:lstStyle/>
                    <a:p>
                      <a:pPr marL="0" lvl="0" indent="0" algn="ctr" rtl="0">
                        <a:lnSpc>
                          <a:spcPct val="115000"/>
                        </a:lnSpc>
                        <a:spcBef>
                          <a:spcPts val="0"/>
                        </a:spcBef>
                        <a:spcAft>
                          <a:spcPts val="0"/>
                        </a:spcAft>
                        <a:buNone/>
                      </a:pPr>
                      <a:r>
                        <a:rPr lang="en" sz="1100" b="1">
                          <a:solidFill>
                            <a:srgbClr val="54585A"/>
                          </a:solidFill>
                        </a:rPr>
                        <a:t>12</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800" b="1">
                          <a:solidFill>
                            <a:srgbClr val="54585A"/>
                          </a:solidFill>
                        </a:rPr>
                        <a:t>Teachers Return</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alpha val="27370"/>
                      </a:srgbClr>
                    </a:solidFill>
                  </a:tcPr>
                </a:tc>
                <a:tc>
                  <a:txBody>
                    <a:bodyPr/>
                    <a:lstStyle/>
                    <a:p>
                      <a:pPr marL="0" lvl="0" indent="0" algn="ctr" rtl="0">
                        <a:spcBef>
                          <a:spcPts val="0"/>
                        </a:spcBef>
                        <a:spcAft>
                          <a:spcPts val="0"/>
                        </a:spcAft>
                        <a:buNone/>
                      </a:pP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endParaRPr b="1"/>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b="1">
                          <a:solidFill>
                            <a:srgbClr val="54585A"/>
                          </a:solidFill>
                        </a:rPr>
                        <a:t>B</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b="1">
                          <a:solidFill>
                            <a:srgbClr val="54585A"/>
                          </a:solidFill>
                        </a:rPr>
                        <a:t>C</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b="1">
                          <a:solidFill>
                            <a:srgbClr val="54585A"/>
                          </a:solidFill>
                        </a:rPr>
                        <a:t>A</a:t>
                      </a:r>
                      <a:endParaRPr sz="8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extLst>
                  <a:ext uri="{0D108BD9-81ED-4DB2-BD59-A6C34878D82A}">
                    <a16:rowId xmlns:a16="http://schemas.microsoft.com/office/drawing/2014/main" val="10014"/>
                  </a:ext>
                </a:extLst>
              </a:tr>
            </a:tbl>
          </a:graphicData>
        </a:graphic>
      </p:graphicFrame>
      <p:sp>
        <p:nvSpPr>
          <p:cNvPr id="484" name="Google Shape;484;p70"/>
          <p:cNvSpPr txBox="1"/>
          <p:nvPr/>
        </p:nvSpPr>
        <p:spPr>
          <a:xfrm>
            <a:off x="6188975" y="639300"/>
            <a:ext cx="1440600" cy="11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800" b="1">
              <a:solidFill>
                <a:srgbClr val="702F8A"/>
              </a:solidFill>
            </a:endParaRPr>
          </a:p>
        </p:txBody>
      </p:sp>
      <p:sp>
        <p:nvSpPr>
          <p:cNvPr id="485" name="Google Shape;485;p70"/>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1"/>
          <p:cNvSpPr/>
          <p:nvPr/>
        </p:nvSpPr>
        <p:spPr>
          <a:xfrm>
            <a:off x="0" y="0"/>
            <a:ext cx="9144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1"/>
          <p:cNvSpPr txBox="1">
            <a:spLocks noGrp="1"/>
          </p:cNvSpPr>
          <p:nvPr>
            <p:ph type="title"/>
          </p:nvPr>
        </p:nvSpPr>
        <p:spPr>
          <a:xfrm>
            <a:off x="0" y="2057400"/>
            <a:ext cx="8562900" cy="987600"/>
          </a:xfrm>
          <a:prstGeom prst="rect">
            <a:avLst/>
          </a:prstGeom>
        </p:spPr>
        <p:txBody>
          <a:bodyPr spcFirstLastPara="1" wrap="square" lIns="685800" tIns="68575" rIns="68575" bIns="0" anchor="t" anchorCtr="0">
            <a:noAutofit/>
          </a:bodyPr>
          <a:lstStyle/>
          <a:p>
            <a:pPr marL="0" lvl="0" indent="0" algn="ctr" rtl="0">
              <a:spcBef>
                <a:spcPts val="0"/>
              </a:spcBef>
              <a:spcAft>
                <a:spcPts val="0"/>
              </a:spcAft>
              <a:buNone/>
            </a:pPr>
            <a:r>
              <a:rPr lang="en" sz="5400"/>
              <a:t>Appendix</a:t>
            </a:r>
            <a:endParaRPr sz="5400"/>
          </a:p>
        </p:txBody>
      </p:sp>
      <p:sp>
        <p:nvSpPr>
          <p:cNvPr id="492" name="Google Shape;492;p71"/>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solidFill>
                  <a:schemeClr val="lt1"/>
                </a:solidFill>
              </a:rPr>
              <a:t>34</a:t>
            </a:fld>
            <a:endParaRPr>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498"/>
        <p:cNvGrpSpPr/>
        <p:nvPr/>
      </p:nvGrpSpPr>
      <p:grpSpPr>
        <a:xfrm>
          <a:off x="0" y="0"/>
          <a:ext cx="0" cy="0"/>
          <a:chOff x="0" y="0"/>
          <a:chExt cx="0" cy="0"/>
        </a:xfrm>
      </p:grpSpPr>
      <p:sp>
        <p:nvSpPr>
          <p:cNvPr id="499" name="Google Shape;499;p72"/>
          <p:cNvSpPr/>
          <p:nvPr/>
        </p:nvSpPr>
        <p:spPr>
          <a:xfrm>
            <a:off x="2382" y="1093129"/>
            <a:ext cx="9144000" cy="513300"/>
          </a:xfrm>
          <a:prstGeom prst="rect">
            <a:avLst/>
          </a:prstGeom>
          <a:solidFill>
            <a:srgbClr val="E2F2F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Arial"/>
              <a:buNone/>
            </a:pPr>
            <a:endParaRPr sz="1200" b="0" i="0" u="none" strike="noStrike" cap="none">
              <a:solidFill>
                <a:srgbClr val="081950"/>
              </a:solidFill>
              <a:latin typeface="Arial"/>
              <a:ea typeface="Arial"/>
              <a:cs typeface="Arial"/>
              <a:sym typeface="Arial"/>
            </a:endParaRPr>
          </a:p>
        </p:txBody>
      </p:sp>
      <p:sp>
        <p:nvSpPr>
          <p:cNvPr id="500" name="Google Shape;500;p72"/>
          <p:cNvSpPr txBox="1"/>
          <p:nvPr/>
        </p:nvSpPr>
        <p:spPr>
          <a:xfrm>
            <a:off x="1269123" y="1259026"/>
            <a:ext cx="7303800" cy="161700"/>
          </a:xfrm>
          <a:prstGeom prst="rect">
            <a:avLst/>
          </a:prstGeom>
          <a:noFill/>
          <a:ln>
            <a:noFill/>
          </a:ln>
        </p:spPr>
        <p:txBody>
          <a:bodyPr spcFirstLastPara="1" wrap="square" lIns="0" tIns="0" rIns="0" bIns="0" anchor="t" anchorCtr="0">
            <a:noAutofit/>
          </a:bodyPr>
          <a:lstStyle/>
          <a:p>
            <a:pPr marL="0" marR="0" lvl="0" indent="-69850" algn="l" rtl="0">
              <a:lnSpc>
                <a:spcPct val="100000"/>
              </a:lnSpc>
              <a:spcBef>
                <a:spcPts val="0"/>
              </a:spcBef>
              <a:spcAft>
                <a:spcPts val="0"/>
              </a:spcAft>
              <a:buClr>
                <a:srgbClr val="54585A"/>
              </a:buClr>
              <a:buSzPts val="1100"/>
              <a:buFont typeface="Quattrocento Sans"/>
              <a:buChar char="​"/>
            </a:pPr>
            <a:r>
              <a:rPr lang="en" sz="1100" b="1">
                <a:solidFill>
                  <a:srgbClr val="54585A"/>
                </a:solidFill>
              </a:rPr>
              <a:t>          Master Schedule Considerations</a:t>
            </a:r>
            <a:endParaRPr sz="1100">
              <a:solidFill>
                <a:srgbClr val="54585A"/>
              </a:solidFill>
            </a:endParaRPr>
          </a:p>
        </p:txBody>
      </p:sp>
      <p:sp>
        <p:nvSpPr>
          <p:cNvPr id="501" name="Google Shape;501;p72"/>
          <p:cNvSpPr txBox="1">
            <a:spLocks noGrp="1"/>
          </p:cNvSpPr>
          <p:nvPr>
            <p:ph type="title"/>
          </p:nvPr>
        </p:nvSpPr>
        <p:spPr>
          <a:xfrm>
            <a:off x="416052" y="129159"/>
            <a:ext cx="8311800" cy="548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1"/>
              </a:buClr>
              <a:buSzPts val="1900"/>
              <a:buFont typeface="Arial"/>
              <a:buNone/>
            </a:pPr>
            <a:r>
              <a:rPr lang="en">
                <a:solidFill>
                  <a:srgbClr val="54585A"/>
                </a:solidFill>
              </a:rPr>
              <a:t>School</a:t>
            </a:r>
            <a:endParaRPr>
              <a:solidFill>
                <a:srgbClr val="54585A"/>
              </a:solidFill>
            </a:endParaRPr>
          </a:p>
        </p:txBody>
      </p:sp>
      <p:sp>
        <p:nvSpPr>
          <p:cNvPr id="502" name="Google Shape;502;p72"/>
          <p:cNvSpPr txBox="1"/>
          <p:nvPr/>
        </p:nvSpPr>
        <p:spPr>
          <a:xfrm>
            <a:off x="383442" y="1622510"/>
            <a:ext cx="15705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 sz="1200" b="1" i="0" u="none" strike="noStrike" cap="none">
                <a:solidFill>
                  <a:srgbClr val="00AFD7"/>
                </a:solidFill>
                <a:latin typeface="Arial"/>
                <a:ea typeface="Arial"/>
                <a:cs typeface="Arial"/>
                <a:sym typeface="Arial"/>
              </a:rPr>
              <a:t>Key questions </a:t>
            </a:r>
            <a:endParaRPr sz="1100">
              <a:solidFill>
                <a:srgbClr val="00AFD7"/>
              </a:solidFill>
            </a:endParaRPr>
          </a:p>
        </p:txBody>
      </p:sp>
      <p:cxnSp>
        <p:nvCxnSpPr>
          <p:cNvPr id="503" name="Google Shape;503;p72"/>
          <p:cNvCxnSpPr/>
          <p:nvPr/>
        </p:nvCxnSpPr>
        <p:spPr>
          <a:xfrm>
            <a:off x="2545037" y="1885195"/>
            <a:ext cx="0" cy="2826600"/>
          </a:xfrm>
          <a:prstGeom prst="straightConnector1">
            <a:avLst/>
          </a:prstGeom>
          <a:noFill/>
          <a:ln w="19050" cap="flat" cmpd="sng">
            <a:solidFill>
              <a:srgbClr val="54585A"/>
            </a:solidFill>
            <a:prstDash val="solid"/>
            <a:miter lim="800000"/>
            <a:headEnd type="none" w="sm" len="sm"/>
            <a:tailEnd type="none" w="sm" len="sm"/>
          </a:ln>
        </p:spPr>
      </p:cxnSp>
      <p:sp>
        <p:nvSpPr>
          <p:cNvPr id="504" name="Google Shape;504;p72"/>
          <p:cNvSpPr/>
          <p:nvPr/>
        </p:nvSpPr>
        <p:spPr>
          <a:xfrm>
            <a:off x="2476457" y="4331018"/>
            <a:ext cx="137100" cy="137100"/>
          </a:xfrm>
          <a:prstGeom prst="ellipse">
            <a:avLst/>
          </a:prstGeom>
          <a:solidFill>
            <a:srgbClr val="00AFD7"/>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800"/>
              <a:buFont typeface="Arial"/>
              <a:buNone/>
            </a:pPr>
            <a:endParaRPr sz="800" b="0" i="0" u="none" strike="noStrike" cap="none">
              <a:solidFill>
                <a:srgbClr val="000000"/>
              </a:solidFill>
              <a:latin typeface="Arial"/>
              <a:ea typeface="Arial"/>
              <a:cs typeface="Arial"/>
              <a:sym typeface="Arial"/>
            </a:endParaRPr>
          </a:p>
        </p:txBody>
      </p:sp>
      <p:sp>
        <p:nvSpPr>
          <p:cNvPr id="505" name="Google Shape;505;p72"/>
          <p:cNvSpPr/>
          <p:nvPr/>
        </p:nvSpPr>
        <p:spPr>
          <a:xfrm>
            <a:off x="2476457" y="3555822"/>
            <a:ext cx="137100" cy="137100"/>
          </a:xfrm>
          <a:prstGeom prst="ellipse">
            <a:avLst/>
          </a:prstGeom>
          <a:solidFill>
            <a:srgbClr val="00AFD7"/>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800"/>
              <a:buFont typeface="Arial"/>
              <a:buNone/>
            </a:pPr>
            <a:endParaRPr sz="800" b="0" i="0" u="none" strike="noStrike" cap="none">
              <a:solidFill>
                <a:srgbClr val="000000"/>
              </a:solidFill>
              <a:latin typeface="Arial"/>
              <a:ea typeface="Arial"/>
              <a:cs typeface="Arial"/>
              <a:sym typeface="Arial"/>
            </a:endParaRPr>
          </a:p>
        </p:txBody>
      </p:sp>
      <p:sp>
        <p:nvSpPr>
          <p:cNvPr id="506" name="Google Shape;506;p72"/>
          <p:cNvSpPr/>
          <p:nvPr/>
        </p:nvSpPr>
        <p:spPr>
          <a:xfrm>
            <a:off x="2476457" y="1885194"/>
            <a:ext cx="137100" cy="137100"/>
          </a:xfrm>
          <a:prstGeom prst="ellipse">
            <a:avLst/>
          </a:prstGeom>
          <a:solidFill>
            <a:srgbClr val="00AFD7"/>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800"/>
              <a:buFont typeface="Arial"/>
              <a:buNone/>
            </a:pPr>
            <a:endParaRPr sz="800" b="0" i="0" u="none" strike="noStrike" cap="none">
              <a:solidFill>
                <a:srgbClr val="000000"/>
              </a:solidFill>
              <a:latin typeface="Arial"/>
              <a:ea typeface="Arial"/>
              <a:cs typeface="Arial"/>
              <a:sym typeface="Arial"/>
            </a:endParaRPr>
          </a:p>
        </p:txBody>
      </p:sp>
      <p:sp>
        <p:nvSpPr>
          <p:cNvPr id="507" name="Google Shape;507;p72"/>
          <p:cNvSpPr txBox="1"/>
          <p:nvPr/>
        </p:nvSpPr>
        <p:spPr>
          <a:xfrm>
            <a:off x="383442" y="1885194"/>
            <a:ext cx="1570500" cy="381000"/>
          </a:xfrm>
          <a:prstGeom prst="rect">
            <a:avLst/>
          </a:prstGeom>
          <a:noFill/>
          <a:ln>
            <a:noFill/>
          </a:ln>
        </p:spPr>
        <p:txBody>
          <a:bodyPr spcFirstLastPara="1" wrap="square" lIns="0" tIns="0" rIns="0" bIns="0" anchor="t" anchorCtr="0">
            <a:noAutofit/>
          </a:bodyPr>
          <a:lstStyle/>
          <a:p>
            <a:pPr marL="0" marR="0" lvl="0" indent="-50800" algn="l" rtl="0">
              <a:lnSpc>
                <a:spcPct val="100000"/>
              </a:lnSpc>
              <a:spcBef>
                <a:spcPts val="0"/>
              </a:spcBef>
              <a:spcAft>
                <a:spcPts val="0"/>
              </a:spcAft>
              <a:buClr>
                <a:srgbClr val="54585A"/>
              </a:buClr>
              <a:buSzPts val="800"/>
              <a:buFont typeface="Quattrocento Sans"/>
              <a:buChar char="​"/>
            </a:pPr>
            <a:r>
              <a:rPr lang="en" sz="800">
                <a:solidFill>
                  <a:srgbClr val="54585A"/>
                </a:solidFill>
                <a:latin typeface="Arial"/>
                <a:ea typeface="Arial"/>
                <a:cs typeface="Arial"/>
                <a:sym typeface="Arial"/>
              </a:rPr>
              <a:t>What time does Liam attend this lesson? Is he required to attend at this time?</a:t>
            </a:r>
            <a:endParaRPr sz="1100">
              <a:solidFill>
                <a:srgbClr val="54585A"/>
              </a:solidFill>
            </a:endParaRPr>
          </a:p>
        </p:txBody>
      </p:sp>
      <p:sp>
        <p:nvSpPr>
          <p:cNvPr id="508" name="Google Shape;508;p72"/>
          <p:cNvSpPr txBox="1"/>
          <p:nvPr/>
        </p:nvSpPr>
        <p:spPr>
          <a:xfrm>
            <a:off x="2476457" y="1627815"/>
            <a:ext cx="49443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 sz="1200" b="1" i="0" u="none" strike="noStrike" cap="none">
                <a:solidFill>
                  <a:srgbClr val="00AFD7"/>
                </a:solidFill>
                <a:latin typeface="Arial"/>
                <a:ea typeface="Arial"/>
                <a:cs typeface="Arial"/>
                <a:sym typeface="Arial"/>
              </a:rPr>
              <a:t>Typical journey</a:t>
            </a:r>
            <a:endParaRPr sz="1100">
              <a:solidFill>
                <a:srgbClr val="00AFD7"/>
              </a:solidFill>
            </a:endParaRPr>
          </a:p>
        </p:txBody>
      </p:sp>
      <p:sp>
        <p:nvSpPr>
          <p:cNvPr id="509" name="Google Shape;509;p72"/>
          <p:cNvSpPr txBox="1"/>
          <p:nvPr/>
        </p:nvSpPr>
        <p:spPr>
          <a:xfrm>
            <a:off x="2670348" y="2787350"/>
            <a:ext cx="5302200" cy="634800"/>
          </a:xfrm>
          <a:prstGeom prst="rect">
            <a:avLst/>
          </a:prstGeom>
          <a:noFill/>
          <a:ln>
            <a:noFill/>
          </a:ln>
        </p:spPr>
        <p:txBody>
          <a:bodyPr spcFirstLastPara="1" wrap="square" lIns="0" tIns="0" rIns="0" bIns="0" anchor="t" anchorCtr="0">
            <a:noAutofit/>
          </a:bodyPr>
          <a:lstStyle/>
          <a:p>
            <a:pPr marL="0" marR="0" lvl="0" indent="-50800" algn="l" rtl="0">
              <a:lnSpc>
                <a:spcPct val="100000"/>
              </a:lnSpc>
              <a:spcBef>
                <a:spcPts val="0"/>
              </a:spcBef>
              <a:spcAft>
                <a:spcPts val="0"/>
              </a:spcAft>
              <a:buClr>
                <a:srgbClr val="54585A"/>
              </a:buClr>
              <a:buSzPts val="800"/>
              <a:buFont typeface="Quattrocento Sans"/>
              <a:buChar char="​"/>
            </a:pPr>
            <a:r>
              <a:rPr lang="en" sz="800">
                <a:solidFill>
                  <a:srgbClr val="54585A"/>
                </a:solidFill>
                <a:latin typeface="Arial"/>
                <a:ea typeface="Arial"/>
                <a:cs typeface="Arial"/>
                <a:sym typeface="Arial"/>
              </a:rPr>
              <a:t>Liam’s lecture is taught by Mr. Cohen, who teaches 4 sections of 10</a:t>
            </a:r>
            <a:r>
              <a:rPr lang="en" sz="800" baseline="30000">
                <a:solidFill>
                  <a:srgbClr val="54585A"/>
                </a:solidFill>
                <a:latin typeface="Arial"/>
                <a:ea typeface="Arial"/>
                <a:cs typeface="Arial"/>
                <a:sym typeface="Arial"/>
              </a:rPr>
              <a:t>th</a:t>
            </a:r>
            <a:r>
              <a:rPr lang="en" sz="800">
                <a:solidFill>
                  <a:srgbClr val="54585A"/>
                </a:solidFill>
                <a:latin typeface="Arial"/>
                <a:ea typeface="Arial"/>
                <a:cs typeface="Arial"/>
                <a:sym typeface="Arial"/>
              </a:rPr>
              <a:t> grade Algebra from his home office. Liam’s peers include students throughout the district who have opted to enroll in a fully virtual option. Mr. Cohen is assisted by Mr. Bierman, who is a paraeducator. While Mr. Cohen delivers the lecture, Mr. Bierman helps manage the class and answers questions via the chat function. Both educators join students’ breakout groups as is needed to provide additional support</a:t>
            </a:r>
            <a:endParaRPr sz="800" b="0" i="0" u="none" strike="noStrike" cap="none">
              <a:solidFill>
                <a:srgbClr val="54585A"/>
              </a:solidFill>
              <a:latin typeface="Arial"/>
              <a:ea typeface="Arial"/>
              <a:cs typeface="Arial"/>
              <a:sym typeface="Arial"/>
            </a:endParaRPr>
          </a:p>
        </p:txBody>
      </p:sp>
      <p:sp>
        <p:nvSpPr>
          <p:cNvPr id="510" name="Google Shape;510;p72"/>
          <p:cNvSpPr txBox="1"/>
          <p:nvPr/>
        </p:nvSpPr>
        <p:spPr>
          <a:xfrm>
            <a:off x="2670348" y="1885194"/>
            <a:ext cx="5302200" cy="381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Quattrocento Sans"/>
              <a:buNone/>
            </a:pPr>
            <a:r>
              <a:rPr lang="en" sz="800">
                <a:solidFill>
                  <a:srgbClr val="54585A"/>
                </a:solidFill>
                <a:latin typeface="Arial"/>
                <a:ea typeface="Arial"/>
                <a:cs typeface="Arial"/>
                <a:sym typeface="Arial"/>
              </a:rPr>
              <a:t>Liam is required to attend a synchronous algebra session from 8:30-9:30 AM. If Liam has an ongoing conflict (e.g., part-time job), he can work with the school to enroll him in another section of the course. If absent on a particular day (e.g., if he is sick), he may view a recording of the lecture online to catch up on the material missed</a:t>
            </a:r>
            <a:endParaRPr sz="800">
              <a:solidFill>
                <a:srgbClr val="54585A"/>
              </a:solidFill>
              <a:latin typeface="Arial"/>
              <a:ea typeface="Arial"/>
              <a:cs typeface="Arial"/>
              <a:sym typeface="Arial"/>
            </a:endParaRPr>
          </a:p>
        </p:txBody>
      </p:sp>
      <p:sp>
        <p:nvSpPr>
          <p:cNvPr id="511" name="Google Shape;511;p72"/>
          <p:cNvSpPr txBox="1"/>
          <p:nvPr/>
        </p:nvSpPr>
        <p:spPr>
          <a:xfrm>
            <a:off x="2670348" y="4331018"/>
            <a:ext cx="5302200" cy="381000"/>
          </a:xfrm>
          <a:prstGeom prst="rect">
            <a:avLst/>
          </a:prstGeom>
          <a:noFill/>
          <a:ln>
            <a:noFill/>
          </a:ln>
        </p:spPr>
        <p:txBody>
          <a:bodyPr spcFirstLastPara="1" wrap="square" lIns="0" tIns="0" rIns="0" bIns="0" anchor="t" anchorCtr="0">
            <a:noAutofit/>
          </a:bodyPr>
          <a:lstStyle/>
          <a:p>
            <a:pPr marL="0" marR="0" lvl="0" indent="-50800" algn="l" rtl="0">
              <a:lnSpc>
                <a:spcPct val="100000"/>
              </a:lnSpc>
              <a:spcBef>
                <a:spcPts val="0"/>
              </a:spcBef>
              <a:spcAft>
                <a:spcPts val="0"/>
              </a:spcAft>
              <a:buClr>
                <a:srgbClr val="54585A"/>
              </a:buClr>
              <a:buSzPts val="800"/>
              <a:buFont typeface="Quattrocento Sans"/>
              <a:buChar char="​"/>
            </a:pPr>
            <a:r>
              <a:rPr lang="en" sz="800" b="0" i="0" u="none" strike="noStrike" cap="none">
                <a:solidFill>
                  <a:srgbClr val="54585A"/>
                </a:solidFill>
                <a:latin typeface="Arial"/>
                <a:ea typeface="Arial"/>
                <a:cs typeface="Arial"/>
                <a:sym typeface="Arial"/>
              </a:rPr>
              <a:t>To be marked present and receive credit for the learning hours associated with this course, </a:t>
            </a:r>
            <a:r>
              <a:rPr lang="en" sz="800">
                <a:solidFill>
                  <a:srgbClr val="54585A"/>
                </a:solidFill>
                <a:latin typeface="Arial"/>
                <a:ea typeface="Arial"/>
                <a:cs typeface="Arial"/>
                <a:sym typeface="Arial"/>
              </a:rPr>
              <a:t>Liam must be logged on for the duration of the synchronous session and complete all associated online modules prior the start of the following lesson. Both metrics are automatically tracked and recorded by his learning platform</a:t>
            </a:r>
            <a:endParaRPr sz="800" b="0" i="0" u="none" strike="noStrike" cap="none">
              <a:solidFill>
                <a:srgbClr val="54585A"/>
              </a:solidFill>
              <a:latin typeface="Arial"/>
              <a:ea typeface="Arial"/>
              <a:cs typeface="Arial"/>
              <a:sym typeface="Arial"/>
            </a:endParaRPr>
          </a:p>
        </p:txBody>
      </p:sp>
      <p:sp>
        <p:nvSpPr>
          <p:cNvPr id="512" name="Google Shape;512;p72"/>
          <p:cNvSpPr/>
          <p:nvPr/>
        </p:nvSpPr>
        <p:spPr>
          <a:xfrm>
            <a:off x="2483019" y="4001798"/>
            <a:ext cx="137100" cy="137100"/>
          </a:xfrm>
          <a:prstGeom prst="ellipse">
            <a:avLst/>
          </a:prstGeom>
          <a:solidFill>
            <a:srgbClr val="00AFD7"/>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800"/>
              <a:buFont typeface="Arial"/>
              <a:buNone/>
            </a:pPr>
            <a:endParaRPr sz="800" b="0" i="0" u="none" strike="noStrike" cap="none">
              <a:solidFill>
                <a:srgbClr val="000000"/>
              </a:solidFill>
              <a:latin typeface="Arial"/>
              <a:ea typeface="Arial"/>
              <a:cs typeface="Arial"/>
              <a:sym typeface="Arial"/>
            </a:endParaRPr>
          </a:p>
        </p:txBody>
      </p:sp>
      <p:sp>
        <p:nvSpPr>
          <p:cNvPr id="513" name="Google Shape;513;p72"/>
          <p:cNvSpPr txBox="1"/>
          <p:nvPr/>
        </p:nvSpPr>
        <p:spPr>
          <a:xfrm>
            <a:off x="383442" y="4331018"/>
            <a:ext cx="1570500" cy="126900"/>
          </a:xfrm>
          <a:prstGeom prst="rect">
            <a:avLst/>
          </a:prstGeom>
          <a:noFill/>
          <a:ln>
            <a:noFill/>
          </a:ln>
        </p:spPr>
        <p:txBody>
          <a:bodyPr spcFirstLastPara="1" wrap="square" lIns="0" tIns="0" rIns="0" bIns="0" anchor="t" anchorCtr="0">
            <a:noAutofit/>
          </a:bodyPr>
          <a:lstStyle/>
          <a:p>
            <a:pPr marL="0" marR="0" lvl="0" indent="-50800" algn="l" rtl="0">
              <a:lnSpc>
                <a:spcPct val="100000"/>
              </a:lnSpc>
              <a:spcBef>
                <a:spcPts val="0"/>
              </a:spcBef>
              <a:spcAft>
                <a:spcPts val="0"/>
              </a:spcAft>
              <a:buClr>
                <a:srgbClr val="54585A"/>
              </a:buClr>
              <a:buSzPts val="800"/>
              <a:buFont typeface="Quattrocento Sans"/>
              <a:buChar char="​"/>
            </a:pPr>
            <a:r>
              <a:rPr lang="en" sz="800">
                <a:solidFill>
                  <a:srgbClr val="54585A"/>
                </a:solidFill>
                <a:latin typeface="Arial"/>
                <a:ea typeface="Arial"/>
                <a:cs typeface="Arial"/>
                <a:sym typeface="Arial"/>
              </a:rPr>
              <a:t>How is Liam’s attendance taken?</a:t>
            </a:r>
            <a:endParaRPr sz="800" b="0" i="0" u="none" strike="noStrike" cap="none">
              <a:solidFill>
                <a:srgbClr val="54585A"/>
              </a:solidFill>
              <a:latin typeface="Arial"/>
              <a:ea typeface="Arial"/>
              <a:cs typeface="Arial"/>
              <a:sym typeface="Arial"/>
            </a:endParaRPr>
          </a:p>
        </p:txBody>
      </p:sp>
      <p:sp>
        <p:nvSpPr>
          <p:cNvPr id="514" name="Google Shape;514;p72"/>
          <p:cNvSpPr txBox="1"/>
          <p:nvPr/>
        </p:nvSpPr>
        <p:spPr>
          <a:xfrm>
            <a:off x="383442" y="2787350"/>
            <a:ext cx="1570500" cy="381000"/>
          </a:xfrm>
          <a:prstGeom prst="rect">
            <a:avLst/>
          </a:prstGeom>
          <a:noFill/>
          <a:ln>
            <a:noFill/>
          </a:ln>
        </p:spPr>
        <p:txBody>
          <a:bodyPr spcFirstLastPara="1" wrap="square" lIns="0" tIns="0" rIns="0" bIns="0" anchor="t" anchorCtr="0">
            <a:noAutofit/>
          </a:bodyPr>
          <a:lstStyle/>
          <a:p>
            <a:pPr marL="0" marR="0" lvl="0" indent="-50800" algn="l" rtl="0">
              <a:lnSpc>
                <a:spcPct val="100000"/>
              </a:lnSpc>
              <a:spcBef>
                <a:spcPts val="0"/>
              </a:spcBef>
              <a:spcAft>
                <a:spcPts val="0"/>
              </a:spcAft>
              <a:buClr>
                <a:srgbClr val="54585A"/>
              </a:buClr>
              <a:buSzPts val="800"/>
              <a:buFont typeface="Quattrocento Sans"/>
              <a:buChar char="​"/>
            </a:pPr>
            <a:r>
              <a:rPr lang="en" sz="800">
                <a:solidFill>
                  <a:srgbClr val="54585A"/>
                </a:solidFill>
                <a:latin typeface="Arial"/>
                <a:ea typeface="Arial"/>
                <a:cs typeface="Arial"/>
                <a:sym typeface="Arial"/>
              </a:rPr>
              <a:t>Who teaches Liam’s class? Which peers are in Liam’s class?</a:t>
            </a:r>
            <a:endParaRPr sz="1100">
              <a:solidFill>
                <a:srgbClr val="54585A"/>
              </a:solidFill>
            </a:endParaRPr>
          </a:p>
        </p:txBody>
      </p:sp>
      <p:sp>
        <p:nvSpPr>
          <p:cNvPr id="515" name="Google Shape;515;p72"/>
          <p:cNvSpPr/>
          <p:nvPr/>
        </p:nvSpPr>
        <p:spPr>
          <a:xfrm>
            <a:off x="156357" y="1209262"/>
            <a:ext cx="209400" cy="209400"/>
          </a:xfrm>
          <a:prstGeom prst="ellipse">
            <a:avLst/>
          </a:prstGeom>
          <a:solidFill>
            <a:srgbClr val="00AFD7"/>
          </a:solidFill>
          <a:ln w="9525" cap="sq" cmpd="sng">
            <a:solidFill>
              <a:schemeClr val="accent1"/>
            </a:solidFill>
            <a:prstDash val="solid"/>
            <a:miter lim="800000"/>
            <a:headEnd type="none" w="sm" len="sm"/>
            <a:tailEnd type="none" w="sm" len="sm"/>
          </a:ln>
        </p:spPr>
        <p:txBody>
          <a:bodyPr spcFirstLastPara="1" wrap="square" lIns="0" tIns="0" rIns="0" bIns="0" anchor="ctr" anchorCtr="1">
            <a:noAutofit/>
          </a:bodyPr>
          <a:lstStyle/>
          <a:p>
            <a:pPr marL="0" lvl="0" indent="0" algn="ctr" rtl="0">
              <a:spcBef>
                <a:spcPts val="0"/>
              </a:spcBef>
              <a:spcAft>
                <a:spcPts val="0"/>
              </a:spcAft>
              <a:buClr>
                <a:schemeClr val="dk1"/>
              </a:buClr>
              <a:buFont typeface="Arial"/>
              <a:buNone/>
            </a:pPr>
            <a:r>
              <a:rPr lang="en" sz="700" b="1">
                <a:solidFill>
                  <a:schemeClr val="lt1"/>
                </a:solidFill>
              </a:rPr>
              <a:t>HS</a:t>
            </a:r>
            <a:endParaRPr sz="1100"/>
          </a:p>
        </p:txBody>
      </p:sp>
      <p:sp>
        <p:nvSpPr>
          <p:cNvPr id="516" name="Google Shape;516;p72"/>
          <p:cNvSpPr txBox="1"/>
          <p:nvPr/>
        </p:nvSpPr>
        <p:spPr>
          <a:xfrm>
            <a:off x="7029450" y="0"/>
            <a:ext cx="2114400" cy="143100"/>
          </a:xfrm>
          <a:prstGeom prst="rect">
            <a:avLst/>
          </a:prstGeom>
          <a:solidFill>
            <a:srgbClr val="00AFD7"/>
          </a:solidFill>
          <a:ln>
            <a:noFill/>
          </a:ln>
        </p:spPr>
        <p:txBody>
          <a:bodyPr spcFirstLastPara="1" wrap="square" lIns="137150" tIns="137150" rIns="137150" bIns="137150" anchor="ctr" anchorCtr="0">
            <a:noAutofit/>
          </a:bodyPr>
          <a:lstStyle/>
          <a:p>
            <a:pPr marL="0" marR="0" lvl="0" indent="-50800" algn="ctr" rtl="0">
              <a:lnSpc>
                <a:spcPct val="100000"/>
              </a:lnSpc>
              <a:spcBef>
                <a:spcPts val="0"/>
              </a:spcBef>
              <a:spcAft>
                <a:spcPts val="0"/>
              </a:spcAft>
              <a:buClr>
                <a:schemeClr val="dk1"/>
              </a:buClr>
              <a:buSzPts val="800"/>
              <a:buFont typeface="Quattrocento Sans"/>
              <a:buChar char="​"/>
            </a:pPr>
            <a:r>
              <a:rPr lang="en" sz="800" b="1">
                <a:solidFill>
                  <a:schemeClr val="lt1"/>
                </a:solidFill>
              </a:rPr>
              <a:t>Plan B - High School Example</a:t>
            </a:r>
            <a:endParaRPr sz="800">
              <a:solidFill>
                <a:schemeClr val="lt1"/>
              </a:solidFill>
              <a:latin typeface="Arial"/>
              <a:ea typeface="Arial"/>
              <a:cs typeface="Arial"/>
              <a:sym typeface="Arial"/>
            </a:endParaRPr>
          </a:p>
        </p:txBody>
      </p:sp>
      <p:sp>
        <p:nvSpPr>
          <p:cNvPr id="517" name="Google Shape;517;p72"/>
          <p:cNvSpPr txBox="1"/>
          <p:nvPr/>
        </p:nvSpPr>
        <p:spPr>
          <a:xfrm>
            <a:off x="383442" y="2399726"/>
            <a:ext cx="1570500" cy="254100"/>
          </a:xfrm>
          <a:prstGeom prst="rect">
            <a:avLst/>
          </a:prstGeom>
          <a:noFill/>
          <a:ln>
            <a:noFill/>
          </a:ln>
        </p:spPr>
        <p:txBody>
          <a:bodyPr spcFirstLastPara="1" wrap="square" lIns="0" tIns="0" rIns="0" bIns="0" anchor="t" anchorCtr="0">
            <a:noAutofit/>
          </a:bodyPr>
          <a:lstStyle/>
          <a:p>
            <a:pPr marL="0" marR="0" lvl="0" indent="-50800" algn="l" rtl="0">
              <a:lnSpc>
                <a:spcPct val="100000"/>
              </a:lnSpc>
              <a:spcBef>
                <a:spcPts val="0"/>
              </a:spcBef>
              <a:spcAft>
                <a:spcPts val="0"/>
              </a:spcAft>
              <a:buClr>
                <a:srgbClr val="54585A"/>
              </a:buClr>
              <a:buSzPts val="800"/>
              <a:buFont typeface="Quattrocento Sans"/>
              <a:buChar char="​"/>
            </a:pPr>
            <a:r>
              <a:rPr lang="en" sz="800">
                <a:solidFill>
                  <a:srgbClr val="54585A"/>
                </a:solidFill>
                <a:latin typeface="Arial"/>
                <a:ea typeface="Arial"/>
                <a:cs typeface="Arial"/>
                <a:sym typeface="Arial"/>
              </a:rPr>
              <a:t>In what activities does Liam partake during class?</a:t>
            </a:r>
            <a:endParaRPr sz="1100">
              <a:solidFill>
                <a:srgbClr val="54585A"/>
              </a:solidFill>
            </a:endParaRPr>
          </a:p>
        </p:txBody>
      </p:sp>
      <p:sp>
        <p:nvSpPr>
          <p:cNvPr id="518" name="Google Shape;518;p72"/>
          <p:cNvSpPr txBox="1"/>
          <p:nvPr/>
        </p:nvSpPr>
        <p:spPr>
          <a:xfrm>
            <a:off x="2670348" y="2399751"/>
            <a:ext cx="5302200" cy="2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Quattrocento Sans"/>
              <a:buNone/>
            </a:pPr>
            <a:r>
              <a:rPr lang="en" sz="800">
                <a:solidFill>
                  <a:srgbClr val="54585A"/>
                </a:solidFill>
                <a:latin typeface="Arial"/>
                <a:ea typeface="Arial"/>
                <a:cs typeface="Arial"/>
                <a:sym typeface="Arial"/>
              </a:rPr>
              <a:t>For the first 30 minutes, Liam attends a large group lecture. For the second 30 minutes, Liam works in a small breakout group on an algebra problem set</a:t>
            </a:r>
            <a:endParaRPr sz="800">
              <a:solidFill>
                <a:srgbClr val="54585A"/>
              </a:solidFill>
              <a:latin typeface="Arial"/>
              <a:ea typeface="Arial"/>
              <a:cs typeface="Arial"/>
              <a:sym typeface="Arial"/>
            </a:endParaRPr>
          </a:p>
        </p:txBody>
      </p:sp>
      <p:sp>
        <p:nvSpPr>
          <p:cNvPr id="519" name="Google Shape;519;p72"/>
          <p:cNvSpPr txBox="1"/>
          <p:nvPr/>
        </p:nvSpPr>
        <p:spPr>
          <a:xfrm>
            <a:off x="383442" y="3555822"/>
            <a:ext cx="1570500" cy="254100"/>
          </a:xfrm>
          <a:prstGeom prst="rect">
            <a:avLst/>
          </a:prstGeom>
          <a:noFill/>
          <a:ln>
            <a:noFill/>
          </a:ln>
        </p:spPr>
        <p:txBody>
          <a:bodyPr spcFirstLastPara="1" wrap="square" lIns="0" tIns="0" rIns="0" bIns="0" anchor="t" anchorCtr="0">
            <a:noAutofit/>
          </a:bodyPr>
          <a:lstStyle/>
          <a:p>
            <a:pPr marL="0" marR="0" lvl="0" indent="-50800" algn="l" rtl="0">
              <a:lnSpc>
                <a:spcPct val="100000"/>
              </a:lnSpc>
              <a:spcBef>
                <a:spcPts val="0"/>
              </a:spcBef>
              <a:spcAft>
                <a:spcPts val="0"/>
              </a:spcAft>
              <a:buClr>
                <a:srgbClr val="54585A"/>
              </a:buClr>
              <a:buSzPts val="800"/>
              <a:buFont typeface="Quattrocento Sans"/>
              <a:buChar char="​"/>
            </a:pPr>
            <a:r>
              <a:rPr lang="en" sz="800">
                <a:solidFill>
                  <a:srgbClr val="54585A"/>
                </a:solidFill>
                <a:latin typeface="Arial"/>
                <a:ea typeface="Arial"/>
                <a:cs typeface="Arial"/>
                <a:sym typeface="Arial"/>
              </a:rPr>
              <a:t>What rules does Liam have to follow while in class?</a:t>
            </a:r>
            <a:endParaRPr sz="1100">
              <a:solidFill>
                <a:srgbClr val="54585A"/>
              </a:solidFill>
            </a:endParaRPr>
          </a:p>
        </p:txBody>
      </p:sp>
      <p:sp>
        <p:nvSpPr>
          <p:cNvPr id="520" name="Google Shape;520;p72"/>
          <p:cNvSpPr txBox="1"/>
          <p:nvPr/>
        </p:nvSpPr>
        <p:spPr>
          <a:xfrm>
            <a:off x="2670348" y="3555822"/>
            <a:ext cx="5302200" cy="381000"/>
          </a:xfrm>
          <a:prstGeom prst="rect">
            <a:avLst/>
          </a:prstGeom>
          <a:noFill/>
          <a:ln>
            <a:noFill/>
          </a:ln>
        </p:spPr>
        <p:txBody>
          <a:bodyPr spcFirstLastPara="1" wrap="square" lIns="0" tIns="0" rIns="0" bIns="0" anchor="t" anchorCtr="0">
            <a:noAutofit/>
          </a:bodyPr>
          <a:lstStyle/>
          <a:p>
            <a:pPr marL="0" marR="0" lvl="0" indent="-50800" algn="l" rtl="0">
              <a:lnSpc>
                <a:spcPct val="100000"/>
              </a:lnSpc>
              <a:spcBef>
                <a:spcPts val="0"/>
              </a:spcBef>
              <a:spcAft>
                <a:spcPts val="0"/>
              </a:spcAft>
              <a:buClr>
                <a:srgbClr val="54585A"/>
              </a:buClr>
              <a:buSzPts val="800"/>
              <a:buFont typeface="Quattrocento Sans"/>
              <a:buChar char="​"/>
            </a:pPr>
            <a:r>
              <a:rPr lang="en" sz="800">
                <a:solidFill>
                  <a:srgbClr val="54585A"/>
                </a:solidFill>
                <a:latin typeface="Arial"/>
                <a:ea typeface="Arial"/>
                <a:cs typeface="Arial"/>
                <a:sym typeface="Arial"/>
              </a:rPr>
              <a:t>Liam is expected to have his web-camera on, actively participate, and behave in a non-disruptive manner. If Liam fails to comply with these rules, he will be given a warning. If the issue continues, Liam will be required to have a meeting with his teacher and guardian to develop a plan to resolve his behavior</a:t>
            </a:r>
            <a:endParaRPr sz="800" b="0" i="0" u="none" strike="noStrike" cap="none">
              <a:solidFill>
                <a:srgbClr val="54585A"/>
              </a:solidFill>
              <a:latin typeface="Arial"/>
              <a:ea typeface="Arial"/>
              <a:cs typeface="Arial"/>
              <a:sym typeface="Arial"/>
            </a:endParaRPr>
          </a:p>
        </p:txBody>
      </p:sp>
      <p:sp>
        <p:nvSpPr>
          <p:cNvPr id="521" name="Google Shape;521;p72"/>
          <p:cNvSpPr txBox="1"/>
          <p:nvPr/>
        </p:nvSpPr>
        <p:spPr>
          <a:xfrm>
            <a:off x="383442" y="4001798"/>
            <a:ext cx="1570500" cy="254100"/>
          </a:xfrm>
          <a:prstGeom prst="rect">
            <a:avLst/>
          </a:prstGeom>
          <a:noFill/>
          <a:ln>
            <a:noFill/>
          </a:ln>
        </p:spPr>
        <p:txBody>
          <a:bodyPr spcFirstLastPara="1" wrap="square" lIns="0" tIns="0" rIns="0" bIns="0" anchor="t" anchorCtr="0">
            <a:noAutofit/>
          </a:bodyPr>
          <a:lstStyle/>
          <a:p>
            <a:pPr marL="0" marR="0" lvl="0" indent="-50800" algn="l" rtl="0">
              <a:lnSpc>
                <a:spcPct val="100000"/>
              </a:lnSpc>
              <a:spcBef>
                <a:spcPts val="0"/>
              </a:spcBef>
              <a:spcAft>
                <a:spcPts val="0"/>
              </a:spcAft>
              <a:buClr>
                <a:srgbClr val="54585A"/>
              </a:buClr>
              <a:buSzPts val="800"/>
              <a:buFont typeface="Quattrocento Sans"/>
              <a:buChar char="​"/>
            </a:pPr>
            <a:r>
              <a:rPr lang="en" sz="800">
                <a:solidFill>
                  <a:srgbClr val="54585A"/>
                </a:solidFill>
                <a:latin typeface="Arial"/>
                <a:ea typeface="Arial"/>
                <a:cs typeface="Arial"/>
                <a:sym typeface="Arial"/>
              </a:rPr>
              <a:t>What work is Liam expected to complete outside of class?</a:t>
            </a:r>
            <a:endParaRPr sz="1100">
              <a:solidFill>
                <a:srgbClr val="54585A"/>
              </a:solidFill>
            </a:endParaRPr>
          </a:p>
        </p:txBody>
      </p:sp>
      <p:sp>
        <p:nvSpPr>
          <p:cNvPr id="522" name="Google Shape;522;p72"/>
          <p:cNvSpPr txBox="1"/>
          <p:nvPr/>
        </p:nvSpPr>
        <p:spPr>
          <a:xfrm>
            <a:off x="2670348" y="4001798"/>
            <a:ext cx="5302200" cy="126900"/>
          </a:xfrm>
          <a:prstGeom prst="rect">
            <a:avLst/>
          </a:prstGeom>
          <a:noFill/>
          <a:ln>
            <a:noFill/>
          </a:ln>
        </p:spPr>
        <p:txBody>
          <a:bodyPr spcFirstLastPara="1" wrap="square" lIns="0" tIns="0" rIns="0" bIns="0" anchor="t" anchorCtr="0">
            <a:noAutofit/>
          </a:bodyPr>
          <a:lstStyle/>
          <a:p>
            <a:pPr marL="0" marR="0" lvl="0" indent="-50800" algn="l" rtl="0">
              <a:lnSpc>
                <a:spcPct val="100000"/>
              </a:lnSpc>
              <a:spcBef>
                <a:spcPts val="0"/>
              </a:spcBef>
              <a:spcAft>
                <a:spcPts val="0"/>
              </a:spcAft>
              <a:buClr>
                <a:srgbClr val="54585A"/>
              </a:buClr>
              <a:buSzPts val="800"/>
              <a:buFont typeface="Quattrocento Sans"/>
              <a:buChar char="​"/>
            </a:pPr>
            <a:r>
              <a:rPr lang="en" sz="800">
                <a:solidFill>
                  <a:srgbClr val="54585A"/>
                </a:solidFill>
                <a:latin typeface="Arial"/>
                <a:ea typeface="Arial"/>
                <a:cs typeface="Arial"/>
                <a:sym typeface="Arial"/>
              </a:rPr>
              <a:t>Liam is expected to read his textbook and complete a seri</a:t>
            </a:r>
            <a:r>
              <a:rPr lang="en" sz="800">
                <a:solidFill>
                  <a:srgbClr val="54585A"/>
                </a:solidFill>
              </a:rPr>
              <a:t>e</a:t>
            </a:r>
            <a:r>
              <a:rPr lang="en" sz="800">
                <a:solidFill>
                  <a:srgbClr val="54585A"/>
                </a:solidFill>
                <a:latin typeface="Arial"/>
                <a:ea typeface="Arial"/>
                <a:cs typeface="Arial"/>
                <a:sym typeface="Arial"/>
              </a:rPr>
              <a:t>s of online modules that correspond to each lesson </a:t>
            </a:r>
            <a:endParaRPr sz="800" b="0" i="0" u="none" strike="noStrike" cap="none">
              <a:solidFill>
                <a:srgbClr val="54585A"/>
              </a:solidFill>
              <a:latin typeface="Arial"/>
              <a:ea typeface="Arial"/>
              <a:cs typeface="Arial"/>
              <a:sym typeface="Arial"/>
            </a:endParaRPr>
          </a:p>
        </p:txBody>
      </p:sp>
      <p:sp>
        <p:nvSpPr>
          <p:cNvPr id="523" name="Google Shape;523;p72"/>
          <p:cNvSpPr/>
          <p:nvPr/>
        </p:nvSpPr>
        <p:spPr>
          <a:xfrm>
            <a:off x="2476457" y="2787350"/>
            <a:ext cx="137100" cy="137100"/>
          </a:xfrm>
          <a:prstGeom prst="ellipse">
            <a:avLst/>
          </a:prstGeom>
          <a:solidFill>
            <a:srgbClr val="00AFD7"/>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800"/>
              <a:buFont typeface="Arial"/>
              <a:buNone/>
            </a:pPr>
            <a:endParaRPr sz="800" b="0" i="0" u="none" strike="noStrike" cap="none">
              <a:solidFill>
                <a:srgbClr val="000000"/>
              </a:solidFill>
              <a:latin typeface="Arial"/>
              <a:ea typeface="Arial"/>
              <a:cs typeface="Arial"/>
              <a:sym typeface="Arial"/>
            </a:endParaRPr>
          </a:p>
        </p:txBody>
      </p:sp>
      <p:sp>
        <p:nvSpPr>
          <p:cNvPr id="524" name="Google Shape;524;p72"/>
          <p:cNvSpPr/>
          <p:nvPr/>
        </p:nvSpPr>
        <p:spPr>
          <a:xfrm>
            <a:off x="2476457" y="2399751"/>
            <a:ext cx="137100" cy="137100"/>
          </a:xfrm>
          <a:prstGeom prst="ellipse">
            <a:avLst/>
          </a:prstGeom>
          <a:solidFill>
            <a:srgbClr val="00AFD7"/>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800"/>
              <a:buFont typeface="Arial"/>
              <a:buNone/>
            </a:pPr>
            <a:endParaRPr sz="800" b="0" i="0" u="none" strike="noStrike" cap="none">
              <a:solidFill>
                <a:srgbClr val="000000"/>
              </a:solidFill>
              <a:latin typeface="Arial"/>
              <a:ea typeface="Arial"/>
              <a:cs typeface="Arial"/>
              <a:sym typeface="Arial"/>
            </a:endParaRPr>
          </a:p>
        </p:txBody>
      </p:sp>
      <p:sp>
        <p:nvSpPr>
          <p:cNvPr id="525" name="Google Shape;525;p72"/>
          <p:cNvSpPr txBox="1"/>
          <p:nvPr/>
        </p:nvSpPr>
        <p:spPr>
          <a:xfrm>
            <a:off x="1953844" y="1885194"/>
            <a:ext cx="489900" cy="254100"/>
          </a:xfrm>
          <a:prstGeom prst="rect">
            <a:avLst/>
          </a:prstGeom>
          <a:noFill/>
          <a:ln>
            <a:noFill/>
          </a:ln>
        </p:spPr>
        <p:txBody>
          <a:bodyPr spcFirstLastPara="1" wrap="square" lIns="0" tIns="0" rIns="0" bIns="0" anchor="ctr" anchorCtr="0">
            <a:noAutofit/>
          </a:bodyPr>
          <a:lstStyle/>
          <a:p>
            <a:pPr marL="0" marR="0" lvl="0" indent="-50800" algn="r" rtl="0">
              <a:lnSpc>
                <a:spcPct val="100000"/>
              </a:lnSpc>
              <a:spcBef>
                <a:spcPts val="0"/>
              </a:spcBef>
              <a:spcAft>
                <a:spcPts val="0"/>
              </a:spcAft>
              <a:buClr>
                <a:srgbClr val="54585A"/>
              </a:buClr>
              <a:buSzPts val="800"/>
              <a:buFont typeface="Quattrocento Sans"/>
              <a:buChar char="​"/>
            </a:pPr>
            <a:endParaRPr sz="1100">
              <a:solidFill>
                <a:srgbClr val="54585A"/>
              </a:solidFill>
            </a:endParaRPr>
          </a:p>
        </p:txBody>
      </p:sp>
      <p:grpSp>
        <p:nvGrpSpPr>
          <p:cNvPr id="526" name="Google Shape;526;p72"/>
          <p:cNvGrpSpPr/>
          <p:nvPr/>
        </p:nvGrpSpPr>
        <p:grpSpPr>
          <a:xfrm>
            <a:off x="8131121" y="1754027"/>
            <a:ext cx="883401" cy="788705"/>
            <a:chOff x="10841495" y="2413996"/>
            <a:chExt cx="1177868" cy="773392"/>
          </a:xfrm>
        </p:grpSpPr>
        <p:sp>
          <p:nvSpPr>
            <p:cNvPr id="527" name="Google Shape;527;p72"/>
            <p:cNvSpPr/>
            <p:nvPr/>
          </p:nvSpPr>
          <p:spPr>
            <a:xfrm>
              <a:off x="10841495" y="3045892"/>
              <a:ext cx="1177868" cy="141496"/>
            </a:xfrm>
            <a:custGeom>
              <a:avLst/>
              <a:gdLst/>
              <a:ahLst/>
              <a:cxnLst/>
              <a:rect l="l" t="t" r="r" b="b"/>
              <a:pathLst>
                <a:path w="1357773" h="690226" extrusionOk="0">
                  <a:moveTo>
                    <a:pt x="913696" y="49535"/>
                  </a:moveTo>
                  <a:cubicBezTo>
                    <a:pt x="695478" y="-76481"/>
                    <a:pt x="249716" y="66581"/>
                    <a:pt x="117434" y="161278"/>
                  </a:cubicBezTo>
                  <a:cubicBezTo>
                    <a:pt x="-14848" y="255975"/>
                    <a:pt x="-62687" y="540091"/>
                    <a:pt x="120005" y="617716"/>
                  </a:cubicBezTo>
                  <a:cubicBezTo>
                    <a:pt x="302697" y="695341"/>
                    <a:pt x="1033129" y="727932"/>
                    <a:pt x="1213588" y="627027"/>
                  </a:cubicBezTo>
                  <a:cubicBezTo>
                    <a:pt x="1394047" y="526122"/>
                    <a:pt x="1421070" y="138301"/>
                    <a:pt x="1202757" y="12285"/>
                  </a:cubicBezTo>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8" name="Google Shape;528;p72"/>
            <p:cNvPicPr preferRelativeResize="0"/>
            <p:nvPr/>
          </p:nvPicPr>
          <p:blipFill rotWithShape="1">
            <a:blip r:embed="rId3">
              <a:alphaModFix/>
            </a:blip>
            <a:srcRect/>
            <a:stretch/>
          </p:blipFill>
          <p:spPr>
            <a:xfrm>
              <a:off x="10940062" y="2413996"/>
              <a:ext cx="981066" cy="735862"/>
            </a:xfrm>
            <a:prstGeom prst="rect">
              <a:avLst/>
            </a:prstGeom>
            <a:noFill/>
            <a:ln>
              <a:noFill/>
            </a:ln>
          </p:spPr>
        </p:pic>
      </p:grpSp>
      <p:grpSp>
        <p:nvGrpSpPr>
          <p:cNvPr id="529" name="Google Shape;529;p72"/>
          <p:cNvGrpSpPr/>
          <p:nvPr/>
        </p:nvGrpSpPr>
        <p:grpSpPr>
          <a:xfrm>
            <a:off x="8131121" y="3861026"/>
            <a:ext cx="883401" cy="789215"/>
            <a:chOff x="10841495" y="5359152"/>
            <a:chExt cx="1177868" cy="857842"/>
          </a:xfrm>
        </p:grpSpPr>
        <p:sp>
          <p:nvSpPr>
            <p:cNvPr id="530" name="Google Shape;530;p72"/>
            <p:cNvSpPr/>
            <p:nvPr/>
          </p:nvSpPr>
          <p:spPr>
            <a:xfrm>
              <a:off x="10841495" y="5840821"/>
              <a:ext cx="1177868" cy="376173"/>
            </a:xfrm>
            <a:custGeom>
              <a:avLst/>
              <a:gdLst/>
              <a:ahLst/>
              <a:cxnLst/>
              <a:rect l="l" t="t" r="r" b="b"/>
              <a:pathLst>
                <a:path w="1357773" h="690226" extrusionOk="0">
                  <a:moveTo>
                    <a:pt x="913696" y="49535"/>
                  </a:moveTo>
                  <a:cubicBezTo>
                    <a:pt x="695478" y="-76481"/>
                    <a:pt x="249716" y="66581"/>
                    <a:pt x="117434" y="161278"/>
                  </a:cubicBezTo>
                  <a:cubicBezTo>
                    <a:pt x="-14848" y="255975"/>
                    <a:pt x="-62687" y="540091"/>
                    <a:pt x="120005" y="617716"/>
                  </a:cubicBezTo>
                  <a:cubicBezTo>
                    <a:pt x="302697" y="695341"/>
                    <a:pt x="1033129" y="727932"/>
                    <a:pt x="1213588" y="627027"/>
                  </a:cubicBezTo>
                  <a:cubicBezTo>
                    <a:pt x="1394047" y="526122"/>
                    <a:pt x="1421070" y="138301"/>
                    <a:pt x="1202757" y="12285"/>
                  </a:cubicBezTo>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1" name="Google Shape;531;p72"/>
            <p:cNvPicPr preferRelativeResize="0"/>
            <p:nvPr/>
          </p:nvPicPr>
          <p:blipFill rotWithShape="1">
            <a:blip r:embed="rId4">
              <a:alphaModFix/>
            </a:blip>
            <a:srcRect/>
            <a:stretch/>
          </p:blipFill>
          <p:spPr>
            <a:xfrm>
              <a:off x="10940062" y="5359152"/>
              <a:ext cx="981066" cy="735862"/>
            </a:xfrm>
            <a:prstGeom prst="rect">
              <a:avLst/>
            </a:prstGeom>
            <a:noFill/>
            <a:ln>
              <a:noFill/>
            </a:ln>
          </p:spPr>
        </p:pic>
      </p:grpSp>
      <p:grpSp>
        <p:nvGrpSpPr>
          <p:cNvPr id="532" name="Google Shape;532;p72"/>
          <p:cNvGrpSpPr/>
          <p:nvPr/>
        </p:nvGrpSpPr>
        <p:grpSpPr>
          <a:xfrm>
            <a:off x="8131121" y="2807639"/>
            <a:ext cx="883401" cy="788774"/>
            <a:chOff x="10841495" y="4377434"/>
            <a:chExt cx="1177868" cy="801926"/>
          </a:xfrm>
        </p:grpSpPr>
        <p:sp>
          <p:nvSpPr>
            <p:cNvPr id="533" name="Google Shape;533;p72"/>
            <p:cNvSpPr/>
            <p:nvPr/>
          </p:nvSpPr>
          <p:spPr>
            <a:xfrm>
              <a:off x="10841495" y="4923976"/>
              <a:ext cx="1177868" cy="255384"/>
            </a:xfrm>
            <a:custGeom>
              <a:avLst/>
              <a:gdLst/>
              <a:ahLst/>
              <a:cxnLst/>
              <a:rect l="l" t="t" r="r" b="b"/>
              <a:pathLst>
                <a:path w="1357773" h="690226" extrusionOk="0">
                  <a:moveTo>
                    <a:pt x="913696" y="49535"/>
                  </a:moveTo>
                  <a:cubicBezTo>
                    <a:pt x="695478" y="-76481"/>
                    <a:pt x="249716" y="66581"/>
                    <a:pt x="117434" y="161278"/>
                  </a:cubicBezTo>
                  <a:cubicBezTo>
                    <a:pt x="-14848" y="255975"/>
                    <a:pt x="-62687" y="540091"/>
                    <a:pt x="120005" y="617716"/>
                  </a:cubicBezTo>
                  <a:cubicBezTo>
                    <a:pt x="302697" y="695341"/>
                    <a:pt x="1033129" y="727932"/>
                    <a:pt x="1213588" y="627027"/>
                  </a:cubicBezTo>
                  <a:cubicBezTo>
                    <a:pt x="1394047" y="526122"/>
                    <a:pt x="1421070" y="138301"/>
                    <a:pt x="1202757" y="12285"/>
                  </a:cubicBezTo>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4" name="Google Shape;534;p72"/>
            <p:cNvPicPr preferRelativeResize="0"/>
            <p:nvPr/>
          </p:nvPicPr>
          <p:blipFill rotWithShape="1">
            <a:blip r:embed="rId5">
              <a:alphaModFix/>
            </a:blip>
            <a:srcRect/>
            <a:stretch/>
          </p:blipFill>
          <p:spPr>
            <a:xfrm flipH="1">
              <a:off x="10940063" y="4377434"/>
              <a:ext cx="981066" cy="735862"/>
            </a:xfrm>
            <a:prstGeom prst="rect">
              <a:avLst/>
            </a:prstGeom>
            <a:noFill/>
            <a:ln>
              <a:noFill/>
            </a:ln>
          </p:spPr>
        </p:pic>
      </p:grpSp>
      <p:grpSp>
        <p:nvGrpSpPr>
          <p:cNvPr id="535" name="Google Shape;535;p72"/>
          <p:cNvGrpSpPr/>
          <p:nvPr/>
        </p:nvGrpSpPr>
        <p:grpSpPr>
          <a:xfrm>
            <a:off x="505753" y="1134103"/>
            <a:ext cx="623390" cy="416310"/>
            <a:chOff x="430381" y="4740705"/>
            <a:chExt cx="1438372" cy="1208097"/>
          </a:xfrm>
        </p:grpSpPr>
        <p:pic>
          <p:nvPicPr>
            <p:cNvPr id="536" name="Google Shape;536;p72"/>
            <p:cNvPicPr preferRelativeResize="0"/>
            <p:nvPr/>
          </p:nvPicPr>
          <p:blipFill rotWithShape="1">
            <a:blip r:embed="rId3">
              <a:alphaModFix/>
            </a:blip>
            <a:srcRect/>
            <a:stretch/>
          </p:blipFill>
          <p:spPr>
            <a:xfrm flipH="1">
              <a:off x="430381" y="4821956"/>
              <a:ext cx="1261576" cy="1126846"/>
            </a:xfrm>
            <a:prstGeom prst="rect">
              <a:avLst/>
            </a:prstGeom>
            <a:noFill/>
            <a:ln>
              <a:noFill/>
            </a:ln>
          </p:spPr>
        </p:pic>
        <p:pic>
          <p:nvPicPr>
            <p:cNvPr id="537" name="Google Shape;537;p72"/>
            <p:cNvPicPr preferRelativeResize="0"/>
            <p:nvPr/>
          </p:nvPicPr>
          <p:blipFill rotWithShape="1">
            <a:blip r:embed="rId6">
              <a:alphaModFix/>
            </a:blip>
            <a:srcRect/>
            <a:stretch/>
          </p:blipFill>
          <p:spPr>
            <a:xfrm>
              <a:off x="1121032" y="4740705"/>
              <a:ext cx="747721" cy="384246"/>
            </a:xfrm>
            <a:prstGeom prst="rect">
              <a:avLst/>
            </a:prstGeom>
            <a:noFill/>
            <a:ln>
              <a:noFill/>
            </a:ln>
          </p:spPr>
        </p:pic>
      </p:grpSp>
      <p:sp>
        <p:nvSpPr>
          <p:cNvPr id="538" name="Google Shape;538;p72"/>
          <p:cNvSpPr txBox="1"/>
          <p:nvPr/>
        </p:nvSpPr>
        <p:spPr>
          <a:xfrm>
            <a:off x="416052" y="901184"/>
            <a:ext cx="2647200" cy="18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600"/>
              <a:buFont typeface="Arial"/>
              <a:buNone/>
            </a:pPr>
            <a:endParaRPr sz="600" b="1" cap="none">
              <a:solidFill>
                <a:schemeClr val="dk1"/>
              </a:solidFill>
              <a:latin typeface="Arial"/>
              <a:ea typeface="Arial"/>
              <a:cs typeface="Arial"/>
              <a:sym typeface="Arial"/>
            </a:endParaRPr>
          </a:p>
        </p:txBody>
      </p:sp>
      <p:sp>
        <p:nvSpPr>
          <p:cNvPr id="539" name="Google Shape;539;p72"/>
          <p:cNvSpPr txBox="1">
            <a:spLocks noGrp="1"/>
          </p:cNvSpPr>
          <p:nvPr>
            <p:ph type="sldNum" idx="12"/>
          </p:nvPr>
        </p:nvSpPr>
        <p:spPr>
          <a:xfrm>
            <a:off x="8462000" y="4749850"/>
            <a:ext cx="64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3"/>
          <p:cNvSpPr txBox="1">
            <a:spLocks noGrp="1"/>
          </p:cNvSpPr>
          <p:nvPr>
            <p:ph type="body" idx="1"/>
          </p:nvPr>
        </p:nvSpPr>
        <p:spPr>
          <a:xfrm>
            <a:off x="228600" y="914400"/>
            <a:ext cx="8229600" cy="4046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rgbClr val="54585A"/>
                </a:solidFill>
              </a:rPr>
              <a:t>Monday, September 14, launched the start of our staggered return of high school athletic teams for skill development workouts on our campuses. No off-campus workouts are permitted at this time except for the October 12 – 31 gymnasium exception at high school voting sites. Below is the recommendation from high school athletic directors on staggered return dates for remaining teams to our campuses.</a:t>
            </a:r>
            <a:br>
              <a:rPr lang="en" sz="1200">
                <a:solidFill>
                  <a:srgbClr val="54585A"/>
                </a:solidFill>
              </a:rPr>
            </a:br>
            <a:br>
              <a:rPr lang="en" sz="1200">
                <a:solidFill>
                  <a:srgbClr val="54585A"/>
                </a:solidFill>
              </a:rPr>
            </a:br>
            <a:r>
              <a:rPr lang="en" sz="1200" b="1">
                <a:solidFill>
                  <a:srgbClr val="54585A"/>
                </a:solidFill>
              </a:rPr>
              <a:t>September 14, 2020 </a:t>
            </a:r>
            <a:r>
              <a:rPr lang="en" sz="1200" i="1">
                <a:solidFill>
                  <a:srgbClr val="54585A"/>
                </a:solidFill>
              </a:rPr>
              <a:t>(1</a:t>
            </a:r>
            <a:r>
              <a:rPr lang="en" sz="1200" i="1" baseline="30000">
                <a:solidFill>
                  <a:srgbClr val="54585A"/>
                </a:solidFill>
              </a:rPr>
              <a:t>st</a:t>
            </a:r>
            <a:r>
              <a:rPr lang="en" sz="1200" i="1">
                <a:solidFill>
                  <a:srgbClr val="54585A"/>
                </a:solidFill>
              </a:rPr>
              <a:t> CMS pre-season skill development workout –</a:t>
            </a:r>
            <a:r>
              <a:rPr lang="en" sz="1200">
                <a:solidFill>
                  <a:srgbClr val="54585A"/>
                </a:solidFill>
              </a:rPr>
              <a:t> </a:t>
            </a:r>
            <a:r>
              <a:rPr lang="en" sz="1200" i="1">
                <a:solidFill>
                  <a:srgbClr val="54585A"/>
                </a:solidFill>
              </a:rPr>
              <a:t>previously approved.)</a:t>
            </a:r>
            <a:endParaRPr sz="1200" i="1">
              <a:solidFill>
                <a:srgbClr val="54585A"/>
              </a:solidFill>
            </a:endParaRPr>
          </a:p>
          <a:p>
            <a:pPr marL="0" lvl="0" indent="0" algn="l" rtl="0">
              <a:lnSpc>
                <a:spcPct val="105000"/>
              </a:lnSpc>
              <a:spcBef>
                <a:spcPts val="0"/>
              </a:spcBef>
              <a:spcAft>
                <a:spcPts val="0"/>
              </a:spcAft>
              <a:buNone/>
            </a:pPr>
            <a:r>
              <a:rPr lang="en" sz="1200">
                <a:solidFill>
                  <a:srgbClr val="00AFD7"/>
                </a:solidFill>
              </a:rPr>
              <a:t>Cross Country</a:t>
            </a:r>
            <a:r>
              <a:rPr lang="en" sz="1200">
                <a:solidFill>
                  <a:srgbClr val="FF0000"/>
                </a:solidFill>
              </a:rPr>
              <a:t> </a:t>
            </a:r>
            <a:r>
              <a:rPr lang="en" sz="1200">
                <a:solidFill>
                  <a:srgbClr val="54585A"/>
                </a:solidFill>
              </a:rPr>
              <a:t>– run the school campus only</a:t>
            </a:r>
            <a:endParaRPr sz="1200">
              <a:solidFill>
                <a:srgbClr val="54585A"/>
              </a:solidFill>
            </a:endParaRPr>
          </a:p>
          <a:p>
            <a:pPr marL="0" lvl="0" indent="0" algn="l" rtl="0">
              <a:lnSpc>
                <a:spcPct val="105000"/>
              </a:lnSpc>
              <a:spcBef>
                <a:spcPts val="0"/>
              </a:spcBef>
              <a:spcAft>
                <a:spcPts val="0"/>
              </a:spcAft>
              <a:buNone/>
            </a:pPr>
            <a:r>
              <a:rPr lang="en" sz="1200">
                <a:solidFill>
                  <a:srgbClr val="00AFD7"/>
                </a:solidFill>
              </a:rPr>
              <a:t>Volleyball</a:t>
            </a:r>
            <a:r>
              <a:rPr lang="en" sz="1200">
                <a:solidFill>
                  <a:srgbClr val="FF0000"/>
                </a:solidFill>
              </a:rPr>
              <a:t> </a:t>
            </a:r>
            <a:r>
              <a:rPr lang="en" sz="1200">
                <a:solidFill>
                  <a:srgbClr val="54585A"/>
                </a:solidFill>
              </a:rPr>
              <a:t> – off-campus exception October 12 – 31 only if high school is an early voting site</a:t>
            </a:r>
            <a:endParaRPr sz="1200">
              <a:solidFill>
                <a:srgbClr val="54585A"/>
              </a:solidFill>
            </a:endParaRPr>
          </a:p>
          <a:p>
            <a:pPr marL="0" lvl="0" indent="0" algn="l" rtl="0">
              <a:lnSpc>
                <a:spcPct val="101818"/>
              </a:lnSpc>
              <a:spcBef>
                <a:spcPts val="0"/>
              </a:spcBef>
              <a:spcAft>
                <a:spcPts val="0"/>
              </a:spcAft>
              <a:buClr>
                <a:schemeClr val="dk1"/>
              </a:buClr>
              <a:buSzPts val="1100"/>
              <a:buFont typeface="Arial"/>
              <a:buNone/>
            </a:pPr>
            <a:r>
              <a:rPr lang="en" sz="1200">
                <a:solidFill>
                  <a:srgbClr val="54585A"/>
                </a:solidFill>
              </a:rPr>
              <a:t>November 4, 2020 – 1</a:t>
            </a:r>
            <a:r>
              <a:rPr lang="en" sz="1200" baseline="30000">
                <a:solidFill>
                  <a:srgbClr val="54585A"/>
                </a:solidFill>
              </a:rPr>
              <a:t>st</a:t>
            </a:r>
            <a:r>
              <a:rPr lang="en" sz="1200">
                <a:solidFill>
                  <a:srgbClr val="54585A"/>
                </a:solidFill>
              </a:rPr>
              <a:t> NCHSAA practice</a:t>
            </a:r>
            <a:endParaRPr sz="1200">
              <a:solidFill>
                <a:srgbClr val="54585A"/>
              </a:solidFill>
            </a:endParaRPr>
          </a:p>
          <a:p>
            <a:pPr marL="0" lvl="0" indent="0" algn="l" rtl="0">
              <a:lnSpc>
                <a:spcPct val="101818"/>
              </a:lnSpc>
              <a:spcBef>
                <a:spcPts val="900"/>
              </a:spcBef>
              <a:spcAft>
                <a:spcPts val="0"/>
              </a:spcAft>
              <a:buClr>
                <a:schemeClr val="dk1"/>
              </a:buClr>
              <a:buSzPts val="1100"/>
              <a:buFont typeface="Arial"/>
              <a:buNone/>
            </a:pPr>
            <a:r>
              <a:rPr lang="en" sz="1200" b="1">
                <a:solidFill>
                  <a:srgbClr val="54585A"/>
                </a:solidFill>
              </a:rPr>
              <a:t>September 28, 2020</a:t>
            </a:r>
            <a:br>
              <a:rPr lang="en" sz="1200" b="1">
                <a:solidFill>
                  <a:srgbClr val="54585A"/>
                </a:solidFill>
              </a:rPr>
            </a:br>
            <a:r>
              <a:rPr lang="en" sz="1200">
                <a:solidFill>
                  <a:srgbClr val="00AFD7"/>
                </a:solidFill>
              </a:rPr>
              <a:t>Swim and Dive</a:t>
            </a:r>
            <a:r>
              <a:rPr lang="en" sz="1200">
                <a:solidFill>
                  <a:srgbClr val="54585A"/>
                </a:solidFill>
              </a:rPr>
              <a:t> – dry land workouts only on school campus</a:t>
            </a:r>
            <a:br>
              <a:rPr lang="en" sz="1200">
                <a:solidFill>
                  <a:srgbClr val="54585A"/>
                </a:solidFill>
              </a:rPr>
            </a:br>
            <a:r>
              <a:rPr lang="en" sz="1200">
                <a:solidFill>
                  <a:srgbClr val="54585A"/>
                </a:solidFill>
              </a:rPr>
              <a:t>November 23, 2020 – 1</a:t>
            </a:r>
            <a:r>
              <a:rPr lang="en" sz="1200" baseline="30000">
                <a:solidFill>
                  <a:srgbClr val="54585A"/>
                </a:solidFill>
              </a:rPr>
              <a:t>st</a:t>
            </a:r>
            <a:r>
              <a:rPr lang="en" sz="1200">
                <a:solidFill>
                  <a:srgbClr val="54585A"/>
                </a:solidFill>
              </a:rPr>
              <a:t> NCHSAA practice</a:t>
            </a:r>
            <a:endParaRPr sz="1200">
              <a:solidFill>
                <a:srgbClr val="54585A"/>
              </a:solidFill>
            </a:endParaRPr>
          </a:p>
          <a:p>
            <a:pPr marL="0" lvl="0" indent="0" algn="l" rtl="0">
              <a:lnSpc>
                <a:spcPct val="101818"/>
              </a:lnSpc>
              <a:spcBef>
                <a:spcPts val="900"/>
              </a:spcBef>
              <a:spcAft>
                <a:spcPts val="0"/>
              </a:spcAft>
              <a:buClr>
                <a:schemeClr val="dk1"/>
              </a:buClr>
              <a:buSzPts val="1100"/>
              <a:buFont typeface="Arial"/>
              <a:buNone/>
            </a:pPr>
            <a:r>
              <a:rPr lang="en" sz="1200" b="1">
                <a:solidFill>
                  <a:srgbClr val="54585A"/>
                </a:solidFill>
              </a:rPr>
              <a:t>September 30, 2020</a:t>
            </a:r>
            <a:br>
              <a:rPr lang="en" sz="1200" b="1">
                <a:solidFill>
                  <a:srgbClr val="54585A"/>
                </a:solidFill>
              </a:rPr>
            </a:br>
            <a:r>
              <a:rPr lang="en" sz="1200">
                <a:solidFill>
                  <a:srgbClr val="00AFD7"/>
                </a:solidFill>
              </a:rPr>
              <a:t>Basketball</a:t>
            </a:r>
            <a:r>
              <a:rPr lang="en" sz="1200">
                <a:solidFill>
                  <a:srgbClr val="54585A"/>
                </a:solidFill>
              </a:rPr>
              <a:t> - off-campus exception October 12 – 31 only if HS is an early voting site</a:t>
            </a:r>
            <a:br>
              <a:rPr lang="en" sz="1200">
                <a:solidFill>
                  <a:srgbClr val="54585A"/>
                </a:solidFill>
              </a:rPr>
            </a:br>
            <a:r>
              <a:rPr lang="en" sz="1200">
                <a:solidFill>
                  <a:srgbClr val="00AFD7"/>
                </a:solidFill>
              </a:rPr>
              <a:t>Cheerleading</a:t>
            </a:r>
            <a:r>
              <a:rPr lang="en" sz="1200">
                <a:solidFill>
                  <a:schemeClr val="dk1"/>
                </a:solidFill>
              </a:rPr>
              <a:t> </a:t>
            </a:r>
            <a:r>
              <a:rPr lang="en" sz="1200">
                <a:solidFill>
                  <a:srgbClr val="54585A"/>
                </a:solidFill>
              </a:rPr>
              <a:t>– no mats</a:t>
            </a:r>
            <a:br>
              <a:rPr lang="en" sz="1200">
                <a:solidFill>
                  <a:srgbClr val="54585A"/>
                </a:solidFill>
              </a:rPr>
            </a:br>
            <a:r>
              <a:rPr lang="en" sz="1200">
                <a:solidFill>
                  <a:srgbClr val="54585A"/>
                </a:solidFill>
              </a:rPr>
              <a:t>December 7, 2020 - 1</a:t>
            </a:r>
            <a:r>
              <a:rPr lang="en" sz="1200" baseline="30000">
                <a:solidFill>
                  <a:srgbClr val="54585A"/>
                </a:solidFill>
              </a:rPr>
              <a:t>st</a:t>
            </a:r>
            <a:r>
              <a:rPr lang="en" sz="1200">
                <a:solidFill>
                  <a:srgbClr val="54585A"/>
                </a:solidFill>
              </a:rPr>
              <a:t> NCHSAA practice</a:t>
            </a:r>
            <a:endParaRPr sz="1200">
              <a:solidFill>
                <a:srgbClr val="54585A"/>
              </a:solidFill>
            </a:endParaRPr>
          </a:p>
          <a:p>
            <a:pPr marL="0" lvl="0" indent="0" algn="l" rtl="0">
              <a:lnSpc>
                <a:spcPct val="101818"/>
              </a:lnSpc>
              <a:spcBef>
                <a:spcPts val="900"/>
              </a:spcBef>
              <a:spcAft>
                <a:spcPts val="0"/>
              </a:spcAft>
              <a:buClr>
                <a:schemeClr val="dk1"/>
              </a:buClr>
              <a:buSzPts val="1100"/>
              <a:buFont typeface="Arial"/>
              <a:buNone/>
            </a:pPr>
            <a:r>
              <a:rPr lang="en" sz="1200" b="1">
                <a:solidFill>
                  <a:srgbClr val="54585A"/>
                </a:solidFill>
              </a:rPr>
              <a:t>October 5, 2020</a:t>
            </a:r>
            <a:br>
              <a:rPr lang="en" sz="1200" b="1" u="sng">
                <a:solidFill>
                  <a:srgbClr val="54585A"/>
                </a:solidFill>
              </a:rPr>
            </a:br>
            <a:r>
              <a:rPr lang="en" sz="1200">
                <a:solidFill>
                  <a:srgbClr val="00AFD7"/>
                </a:solidFill>
              </a:rPr>
              <a:t>Men’s Soccer </a:t>
            </a:r>
            <a:br>
              <a:rPr lang="en" sz="1200">
                <a:solidFill>
                  <a:srgbClr val="00AFD7"/>
                </a:solidFill>
              </a:rPr>
            </a:br>
            <a:r>
              <a:rPr lang="en" sz="1200">
                <a:solidFill>
                  <a:srgbClr val="00AFD7"/>
                </a:solidFill>
              </a:rPr>
              <a:t>Men’s &amp; Women’s Lacrosse</a:t>
            </a:r>
            <a:br>
              <a:rPr lang="en" sz="1200">
                <a:solidFill>
                  <a:srgbClr val="00AFD7"/>
                </a:solidFill>
              </a:rPr>
            </a:br>
            <a:r>
              <a:rPr lang="en" sz="1200">
                <a:solidFill>
                  <a:srgbClr val="54585A"/>
                </a:solidFill>
              </a:rPr>
              <a:t>January 11, 2021 - 1</a:t>
            </a:r>
            <a:r>
              <a:rPr lang="en" sz="1200" baseline="30000">
                <a:solidFill>
                  <a:srgbClr val="54585A"/>
                </a:solidFill>
              </a:rPr>
              <a:t>st</a:t>
            </a:r>
            <a:r>
              <a:rPr lang="en" sz="1200">
                <a:solidFill>
                  <a:srgbClr val="54585A"/>
                </a:solidFill>
              </a:rPr>
              <a:t> NCHSAA practice</a:t>
            </a:r>
            <a:endParaRPr sz="1200">
              <a:solidFill>
                <a:srgbClr val="54585A"/>
              </a:solidFill>
            </a:endParaRPr>
          </a:p>
          <a:p>
            <a:pPr marL="0" lvl="0" indent="0" algn="l" rtl="0">
              <a:lnSpc>
                <a:spcPct val="101818"/>
              </a:lnSpc>
              <a:spcBef>
                <a:spcPts val="1200"/>
              </a:spcBef>
              <a:spcAft>
                <a:spcPts val="900"/>
              </a:spcAft>
              <a:buClr>
                <a:schemeClr val="dk1"/>
              </a:buClr>
              <a:buSzPts val="1100"/>
              <a:buFont typeface="Arial"/>
              <a:buNone/>
            </a:pPr>
            <a:endParaRPr sz="1200">
              <a:solidFill>
                <a:srgbClr val="54585A"/>
              </a:solidFill>
            </a:endParaRPr>
          </a:p>
        </p:txBody>
      </p:sp>
      <p:sp>
        <p:nvSpPr>
          <p:cNvPr id="545" name="Google Shape;545;p73"/>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36</a:t>
            </a:fld>
            <a:endParaRPr/>
          </a:p>
        </p:txBody>
      </p:sp>
      <p:sp>
        <p:nvSpPr>
          <p:cNvPr id="546" name="Google Shape;546;p73"/>
          <p:cNvSpPr txBox="1">
            <a:spLocks noGrp="1"/>
          </p:cNvSpPr>
          <p:nvPr>
            <p:ph type="title"/>
          </p:nvPr>
        </p:nvSpPr>
        <p:spPr>
          <a:xfrm>
            <a:off x="228600" y="228600"/>
            <a:ext cx="8615700" cy="524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700"/>
              <a:buNone/>
            </a:pPr>
            <a:r>
              <a:rPr lang="en" sz="3200"/>
              <a:t>Athletics</a:t>
            </a:r>
            <a:r>
              <a:rPr lang="en" sz="3400"/>
              <a:t> </a:t>
            </a:r>
            <a:endParaRPr sz="3400"/>
          </a:p>
          <a:p>
            <a:pPr marL="0" lvl="0" indent="0" algn="l" rtl="0">
              <a:lnSpc>
                <a:spcPct val="100000"/>
              </a:lnSpc>
              <a:spcBef>
                <a:spcPts val="0"/>
              </a:spcBef>
              <a:spcAft>
                <a:spcPts val="0"/>
              </a:spcAft>
              <a:buSzPts val="2700"/>
              <a:buNone/>
            </a:pPr>
            <a:r>
              <a:rPr lang="en" sz="1800"/>
              <a:t>Staggered Return of High School Athletic Teams to CMS Campuses</a:t>
            </a: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4"/>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37</a:t>
            </a:fld>
            <a:endParaRPr/>
          </a:p>
        </p:txBody>
      </p:sp>
      <p:sp>
        <p:nvSpPr>
          <p:cNvPr id="552" name="Google Shape;552;p74"/>
          <p:cNvSpPr txBox="1">
            <a:spLocks noGrp="1"/>
          </p:cNvSpPr>
          <p:nvPr>
            <p:ph type="title"/>
          </p:nvPr>
        </p:nvSpPr>
        <p:spPr>
          <a:xfrm>
            <a:off x="228600" y="228600"/>
            <a:ext cx="8615700" cy="524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700"/>
              <a:buNone/>
            </a:pPr>
            <a:r>
              <a:rPr lang="en" sz="3200"/>
              <a:t>Athletics </a:t>
            </a:r>
            <a:r>
              <a:rPr lang="en" sz="2100">
                <a:solidFill>
                  <a:srgbClr val="54585A"/>
                </a:solidFill>
              </a:rPr>
              <a:t>(cont.)</a:t>
            </a:r>
            <a:r>
              <a:rPr lang="en" sz="3400"/>
              <a:t> </a:t>
            </a:r>
            <a:endParaRPr sz="3400"/>
          </a:p>
          <a:p>
            <a:pPr marL="0" lvl="0" indent="0" algn="l" rtl="0">
              <a:lnSpc>
                <a:spcPct val="100000"/>
              </a:lnSpc>
              <a:spcBef>
                <a:spcPts val="0"/>
              </a:spcBef>
              <a:spcAft>
                <a:spcPts val="0"/>
              </a:spcAft>
              <a:buSzPts val="2700"/>
              <a:buNone/>
            </a:pPr>
            <a:r>
              <a:rPr lang="en" sz="1800"/>
              <a:t>Staggered Return of High School Athletic Teams to CMS Campuses</a:t>
            </a:r>
            <a:endParaRPr sz="1800"/>
          </a:p>
        </p:txBody>
      </p:sp>
      <p:sp>
        <p:nvSpPr>
          <p:cNvPr id="553" name="Google Shape;553;p74"/>
          <p:cNvSpPr txBox="1"/>
          <p:nvPr/>
        </p:nvSpPr>
        <p:spPr>
          <a:xfrm>
            <a:off x="228600" y="914400"/>
            <a:ext cx="8229600" cy="3941400"/>
          </a:xfrm>
          <a:prstGeom prst="rect">
            <a:avLst/>
          </a:prstGeom>
          <a:noFill/>
          <a:ln>
            <a:noFill/>
          </a:ln>
        </p:spPr>
        <p:txBody>
          <a:bodyPr spcFirstLastPara="1" wrap="square" lIns="91425" tIns="91425" rIns="91425" bIns="91425" anchor="t" anchorCtr="0">
            <a:noAutofit/>
          </a:bodyPr>
          <a:lstStyle/>
          <a:p>
            <a:pPr marL="0" lvl="0" indent="0" algn="l" rtl="0">
              <a:lnSpc>
                <a:spcPct val="101818"/>
              </a:lnSpc>
              <a:spcBef>
                <a:spcPts val="0"/>
              </a:spcBef>
              <a:spcAft>
                <a:spcPts val="0"/>
              </a:spcAft>
              <a:buClr>
                <a:schemeClr val="dk1"/>
              </a:buClr>
              <a:buSzPts val="1100"/>
              <a:buFont typeface="Arial"/>
              <a:buNone/>
            </a:pPr>
            <a:r>
              <a:rPr lang="en" sz="1200" b="1">
                <a:solidFill>
                  <a:srgbClr val="54585A"/>
                </a:solidFill>
              </a:rPr>
              <a:t>October 12, 2020</a:t>
            </a:r>
            <a:br>
              <a:rPr lang="en" sz="1200" b="1">
                <a:solidFill>
                  <a:srgbClr val="54585A"/>
                </a:solidFill>
              </a:rPr>
            </a:br>
            <a:r>
              <a:rPr lang="en" sz="1200">
                <a:solidFill>
                  <a:srgbClr val="00AFD7"/>
                </a:solidFill>
              </a:rPr>
              <a:t>Football</a:t>
            </a:r>
            <a:br>
              <a:rPr lang="en" sz="1200">
                <a:solidFill>
                  <a:srgbClr val="00AFD7"/>
                </a:solidFill>
              </a:rPr>
            </a:br>
            <a:r>
              <a:rPr lang="en" sz="1200">
                <a:solidFill>
                  <a:srgbClr val="FF0000"/>
                </a:solidFill>
              </a:rPr>
              <a:t>Marching Band* - Under Consideration</a:t>
            </a:r>
            <a:br>
              <a:rPr lang="en" sz="1200">
                <a:solidFill>
                  <a:schemeClr val="accent1"/>
                </a:solidFill>
              </a:rPr>
            </a:br>
            <a:r>
              <a:rPr lang="en" sz="1200">
                <a:solidFill>
                  <a:srgbClr val="54585A"/>
                </a:solidFill>
              </a:rPr>
              <a:t>February 8, 2021 – 1</a:t>
            </a:r>
            <a:r>
              <a:rPr lang="en" sz="1200" baseline="30000">
                <a:solidFill>
                  <a:srgbClr val="54585A"/>
                </a:solidFill>
              </a:rPr>
              <a:t>st</a:t>
            </a:r>
            <a:r>
              <a:rPr lang="en" sz="1200">
                <a:solidFill>
                  <a:srgbClr val="54585A"/>
                </a:solidFill>
              </a:rPr>
              <a:t> NCHSAA practice</a:t>
            </a:r>
            <a:endParaRPr sz="1200">
              <a:solidFill>
                <a:srgbClr val="54585A"/>
              </a:solidFill>
            </a:endParaRPr>
          </a:p>
          <a:p>
            <a:pPr marL="0" lvl="0" indent="0" algn="l" rtl="0">
              <a:lnSpc>
                <a:spcPct val="101818"/>
              </a:lnSpc>
              <a:spcBef>
                <a:spcPts val="900"/>
              </a:spcBef>
              <a:spcAft>
                <a:spcPts val="0"/>
              </a:spcAft>
              <a:buClr>
                <a:schemeClr val="dk1"/>
              </a:buClr>
              <a:buSzPts val="1100"/>
              <a:buFont typeface="Arial"/>
              <a:buNone/>
            </a:pPr>
            <a:r>
              <a:rPr lang="en" sz="1200" b="1">
                <a:solidFill>
                  <a:srgbClr val="54585A"/>
                </a:solidFill>
              </a:rPr>
              <a:t>October 19, 2020</a:t>
            </a:r>
            <a:br>
              <a:rPr lang="en" sz="1200" b="1" u="sng">
                <a:solidFill>
                  <a:srgbClr val="54585A"/>
                </a:solidFill>
              </a:rPr>
            </a:br>
            <a:r>
              <a:rPr lang="en" sz="1200">
                <a:solidFill>
                  <a:srgbClr val="00AFD7"/>
                </a:solidFill>
              </a:rPr>
              <a:t>Men’s and Women’s Golf</a:t>
            </a:r>
            <a:br>
              <a:rPr lang="en" sz="1200">
                <a:solidFill>
                  <a:srgbClr val="00AFD7"/>
                </a:solidFill>
              </a:rPr>
            </a:br>
            <a:r>
              <a:rPr lang="en" sz="1200">
                <a:solidFill>
                  <a:srgbClr val="00AFD7"/>
                </a:solidFill>
              </a:rPr>
              <a:t>Men’s Tennis </a:t>
            </a:r>
            <a:br>
              <a:rPr lang="en" sz="1200">
                <a:solidFill>
                  <a:srgbClr val="00AFD7"/>
                </a:solidFill>
              </a:rPr>
            </a:br>
            <a:r>
              <a:rPr lang="en" sz="1200">
                <a:solidFill>
                  <a:srgbClr val="00AFD7"/>
                </a:solidFill>
              </a:rPr>
              <a:t>Women’s Soccer</a:t>
            </a:r>
            <a:br>
              <a:rPr lang="en" sz="1200">
                <a:solidFill>
                  <a:srgbClr val="00AFD7"/>
                </a:solidFill>
              </a:rPr>
            </a:br>
            <a:r>
              <a:rPr lang="en" sz="1200">
                <a:solidFill>
                  <a:srgbClr val="00AFD7"/>
                </a:solidFill>
              </a:rPr>
              <a:t>Softball</a:t>
            </a:r>
            <a:br>
              <a:rPr lang="en" sz="1200">
                <a:solidFill>
                  <a:srgbClr val="00AFD7"/>
                </a:solidFill>
              </a:rPr>
            </a:br>
            <a:r>
              <a:rPr lang="en" sz="1200">
                <a:solidFill>
                  <a:srgbClr val="54585A"/>
                </a:solidFill>
              </a:rPr>
              <a:t>March 1, 2021 – 1</a:t>
            </a:r>
            <a:r>
              <a:rPr lang="en" sz="1200" baseline="30000">
                <a:solidFill>
                  <a:srgbClr val="54585A"/>
                </a:solidFill>
              </a:rPr>
              <a:t>st</a:t>
            </a:r>
            <a:r>
              <a:rPr lang="en" sz="1200">
                <a:solidFill>
                  <a:srgbClr val="54585A"/>
                </a:solidFill>
              </a:rPr>
              <a:t> NCHSAA practice</a:t>
            </a:r>
            <a:endParaRPr sz="1200">
              <a:solidFill>
                <a:srgbClr val="54585A"/>
              </a:solidFill>
            </a:endParaRPr>
          </a:p>
          <a:p>
            <a:pPr marL="0" lvl="0" indent="0" algn="l" rtl="0">
              <a:lnSpc>
                <a:spcPct val="101818"/>
              </a:lnSpc>
              <a:spcBef>
                <a:spcPts val="900"/>
              </a:spcBef>
              <a:spcAft>
                <a:spcPts val="900"/>
              </a:spcAft>
              <a:buClr>
                <a:schemeClr val="dk1"/>
              </a:buClr>
              <a:buSzPts val="1100"/>
              <a:buFont typeface="Arial"/>
              <a:buNone/>
            </a:pPr>
            <a:r>
              <a:rPr lang="en" sz="1200" b="1">
                <a:solidFill>
                  <a:srgbClr val="54585A"/>
                </a:solidFill>
              </a:rPr>
              <a:t>October 26, 2020</a:t>
            </a:r>
            <a:br>
              <a:rPr lang="en" sz="1200" b="1">
                <a:solidFill>
                  <a:srgbClr val="54585A"/>
                </a:solidFill>
              </a:rPr>
            </a:br>
            <a:r>
              <a:rPr lang="en" sz="1200">
                <a:solidFill>
                  <a:srgbClr val="00AFD7"/>
                </a:solidFill>
              </a:rPr>
              <a:t>Baseball</a:t>
            </a:r>
            <a:br>
              <a:rPr lang="en" sz="1200">
                <a:solidFill>
                  <a:srgbClr val="00AFD7"/>
                </a:solidFill>
              </a:rPr>
            </a:br>
            <a:r>
              <a:rPr lang="en" sz="1200">
                <a:solidFill>
                  <a:srgbClr val="00AFD7"/>
                </a:solidFill>
              </a:rPr>
              <a:t>Women’s Tennis</a:t>
            </a:r>
            <a:br>
              <a:rPr lang="en" sz="1200">
                <a:solidFill>
                  <a:srgbClr val="00AFD7"/>
                </a:solidFill>
              </a:rPr>
            </a:br>
            <a:r>
              <a:rPr lang="en" sz="1200">
                <a:solidFill>
                  <a:srgbClr val="00AFD7"/>
                </a:solidFill>
              </a:rPr>
              <a:t>Men’s &amp; Women’s Track and Field </a:t>
            </a:r>
            <a:br>
              <a:rPr lang="en" sz="1200">
                <a:solidFill>
                  <a:srgbClr val="00AFD7"/>
                </a:solidFill>
              </a:rPr>
            </a:br>
            <a:r>
              <a:rPr lang="en" sz="1200">
                <a:solidFill>
                  <a:srgbClr val="00AFD7"/>
                </a:solidFill>
              </a:rPr>
              <a:t>Wrestling – no mats</a:t>
            </a:r>
            <a:br>
              <a:rPr lang="en" sz="1200">
                <a:solidFill>
                  <a:srgbClr val="00AFD7"/>
                </a:solidFill>
              </a:rPr>
            </a:br>
            <a:r>
              <a:rPr lang="en" sz="1200">
                <a:solidFill>
                  <a:srgbClr val="54585A"/>
                </a:solidFill>
              </a:rPr>
              <a:t>April 12, 2021 – 1</a:t>
            </a:r>
            <a:r>
              <a:rPr lang="en" sz="1200" baseline="30000">
                <a:solidFill>
                  <a:srgbClr val="54585A"/>
                </a:solidFill>
              </a:rPr>
              <a:t>st</a:t>
            </a:r>
            <a:r>
              <a:rPr lang="en" sz="1200">
                <a:solidFill>
                  <a:srgbClr val="54585A"/>
                </a:solidFill>
              </a:rPr>
              <a:t> NCHSAA practice</a:t>
            </a:r>
            <a:endParaRPr sz="1200">
              <a:solidFill>
                <a:srgbClr val="54585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a:spLocks noGrp="1"/>
          </p:cNvSpPr>
          <p:nvPr>
            <p:ph type="title"/>
          </p:nvPr>
        </p:nvSpPr>
        <p:spPr>
          <a:xfrm>
            <a:off x="228600" y="228600"/>
            <a:ext cx="82296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solidFill>
                  <a:srgbClr val="54585A"/>
                </a:solidFill>
              </a:rPr>
              <a:t>Guiding Principles </a:t>
            </a:r>
            <a:endParaRPr sz="3600">
              <a:solidFill>
                <a:srgbClr val="54585A"/>
              </a:solidFill>
            </a:endParaRPr>
          </a:p>
        </p:txBody>
      </p:sp>
      <p:sp>
        <p:nvSpPr>
          <p:cNvPr id="269" name="Google Shape;269;p41"/>
          <p:cNvSpPr txBox="1">
            <a:spLocks noGrp="1"/>
          </p:cNvSpPr>
          <p:nvPr>
            <p:ph type="body" idx="1"/>
          </p:nvPr>
        </p:nvSpPr>
        <p:spPr>
          <a:xfrm>
            <a:off x="228600" y="822960"/>
            <a:ext cx="8229600" cy="4046100"/>
          </a:xfrm>
          <a:prstGeom prst="rect">
            <a:avLst/>
          </a:prstGeom>
        </p:spPr>
        <p:txBody>
          <a:bodyPr spcFirstLastPara="1" wrap="square" lIns="64000" tIns="36575" rIns="64000" bIns="36575" anchor="t" anchorCtr="0">
            <a:noAutofit/>
          </a:bodyPr>
          <a:lstStyle/>
          <a:p>
            <a:pPr marL="457200" lvl="0" indent="-311150" algn="l" rtl="0">
              <a:lnSpc>
                <a:spcPct val="100000"/>
              </a:lnSpc>
              <a:spcBef>
                <a:spcPts val="400"/>
              </a:spcBef>
              <a:spcAft>
                <a:spcPts val="0"/>
              </a:spcAft>
              <a:buClr>
                <a:srgbClr val="54585A"/>
              </a:buClr>
              <a:buSzPts val="1300"/>
              <a:buChar char="●"/>
            </a:pPr>
            <a:r>
              <a:rPr lang="en" sz="1700">
                <a:solidFill>
                  <a:srgbClr val="54585A"/>
                </a:solidFill>
              </a:rPr>
              <a:t>The safety of our students and school-based faculty/staff is of utmost importance</a:t>
            </a:r>
            <a:endParaRPr sz="1700">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Children benefit most from in-person learning and the association socialization which accompanies it</a:t>
            </a:r>
            <a:endParaRPr sz="1700">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Data (e.g., state and local public health metrics, operational effectiveness, etc.) will inform the timing and rapidity with which CMS transitions to Plan B</a:t>
            </a:r>
            <a:endParaRPr sz="1700">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The transition to Plan B will be staggered by grade level(s) (i.e., CMS will not transition all grade levels, PreK – 12, to Plan B simultaneously)</a:t>
            </a:r>
            <a:endParaRPr sz="1700">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Attendance groups A, B and C will remain intact (i.e., CMS will not reduce the number of attendance groups)</a:t>
            </a:r>
            <a:endParaRPr sz="1700">
              <a:solidFill>
                <a:srgbClr val="54585A"/>
              </a:solidFill>
            </a:endParaRPr>
          </a:p>
          <a:p>
            <a:pPr marL="457200" lvl="0" indent="-311150" algn="l" rtl="0">
              <a:lnSpc>
                <a:spcPct val="100000"/>
              </a:lnSpc>
              <a:spcBef>
                <a:spcPts val="400"/>
              </a:spcBef>
              <a:spcAft>
                <a:spcPts val="0"/>
              </a:spcAft>
              <a:buClr>
                <a:srgbClr val="54585A"/>
              </a:buClr>
              <a:buSzPts val="1300"/>
              <a:buChar char="●"/>
            </a:pPr>
            <a:r>
              <a:rPr lang="en" sz="1700">
                <a:solidFill>
                  <a:srgbClr val="54585A"/>
                </a:solidFill>
              </a:rPr>
              <a:t>Decisions will be made districtwide (i.e., CMS will not transition schools in one part of the district at a different cadence than schools in another part of the district)</a:t>
            </a:r>
            <a:endParaRPr>
              <a:solidFill>
                <a:srgbClr val="54585A"/>
              </a:solidFill>
            </a:endParaRPr>
          </a:p>
        </p:txBody>
      </p:sp>
      <p:sp>
        <p:nvSpPr>
          <p:cNvPr id="270" name="Google Shape;270;p41"/>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2"/>
          <p:cNvSpPr txBox="1">
            <a:spLocks noGrp="1"/>
          </p:cNvSpPr>
          <p:nvPr>
            <p:ph type="title"/>
          </p:nvPr>
        </p:nvSpPr>
        <p:spPr>
          <a:xfrm>
            <a:off x="228600" y="228600"/>
            <a:ext cx="82296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solidFill>
                  <a:srgbClr val="54585A"/>
                </a:solidFill>
              </a:rPr>
              <a:t>Stakeholder Engagement </a:t>
            </a:r>
            <a:endParaRPr sz="3600">
              <a:solidFill>
                <a:srgbClr val="54585A"/>
              </a:solidFill>
            </a:endParaRPr>
          </a:p>
        </p:txBody>
      </p:sp>
      <p:sp>
        <p:nvSpPr>
          <p:cNvPr id="276" name="Google Shape;276;p42"/>
          <p:cNvSpPr txBox="1">
            <a:spLocks noGrp="1"/>
          </p:cNvSpPr>
          <p:nvPr>
            <p:ph type="body" idx="1"/>
          </p:nvPr>
        </p:nvSpPr>
        <p:spPr>
          <a:xfrm>
            <a:off x="228600" y="822960"/>
            <a:ext cx="8229600" cy="4046100"/>
          </a:xfrm>
          <a:prstGeom prst="rect">
            <a:avLst/>
          </a:prstGeom>
        </p:spPr>
        <p:txBody>
          <a:bodyPr spcFirstLastPara="1" wrap="square" lIns="68575" tIns="34275" rIns="68575" bIns="34275" anchor="t" anchorCtr="0">
            <a:noAutofit/>
          </a:bodyPr>
          <a:lstStyle/>
          <a:p>
            <a:pPr marL="0" lvl="0" indent="0" algn="l" rtl="0">
              <a:lnSpc>
                <a:spcPct val="100000"/>
              </a:lnSpc>
              <a:spcBef>
                <a:spcPts val="1600"/>
              </a:spcBef>
              <a:spcAft>
                <a:spcPts val="0"/>
              </a:spcAft>
              <a:buNone/>
            </a:pPr>
            <a:r>
              <a:rPr lang="en" sz="1700">
                <a:solidFill>
                  <a:srgbClr val="54585A"/>
                </a:solidFill>
              </a:rPr>
              <a:t>Principal Leadership Advisory Team (PLAT)</a:t>
            </a:r>
            <a:endParaRPr sz="1700">
              <a:solidFill>
                <a:srgbClr val="54585A"/>
              </a:solidFill>
            </a:endParaRPr>
          </a:p>
          <a:p>
            <a:pPr marL="0" lvl="0" indent="0" algn="l" rtl="0">
              <a:lnSpc>
                <a:spcPct val="100000"/>
              </a:lnSpc>
              <a:spcBef>
                <a:spcPts val="1600"/>
              </a:spcBef>
              <a:spcAft>
                <a:spcPts val="0"/>
              </a:spcAft>
              <a:buNone/>
            </a:pPr>
            <a:r>
              <a:rPr lang="en" sz="1700">
                <a:solidFill>
                  <a:srgbClr val="54585A"/>
                </a:solidFill>
              </a:rPr>
              <a:t>Superintendent’s Teacher Advisory Council (STAC)</a:t>
            </a:r>
            <a:endParaRPr sz="1700">
              <a:solidFill>
                <a:srgbClr val="54585A"/>
              </a:solidFill>
            </a:endParaRPr>
          </a:p>
          <a:p>
            <a:pPr marL="0" lvl="0" indent="0" algn="l" rtl="0">
              <a:lnSpc>
                <a:spcPct val="100000"/>
              </a:lnSpc>
              <a:spcBef>
                <a:spcPts val="1600"/>
              </a:spcBef>
              <a:spcAft>
                <a:spcPts val="0"/>
              </a:spcAft>
              <a:buNone/>
            </a:pPr>
            <a:r>
              <a:rPr lang="en" sz="1700">
                <a:solidFill>
                  <a:srgbClr val="54585A"/>
                </a:solidFill>
              </a:rPr>
              <a:t>Teacher Design Session (teachers identified and selected by principals and central office instructional leaders)</a:t>
            </a:r>
            <a:endParaRPr sz="1700">
              <a:solidFill>
                <a:srgbClr val="54585A"/>
              </a:solidFill>
            </a:endParaRPr>
          </a:p>
          <a:p>
            <a:pPr marL="0" lvl="0" indent="0" algn="l" rtl="0">
              <a:lnSpc>
                <a:spcPct val="100000"/>
              </a:lnSpc>
              <a:spcBef>
                <a:spcPts val="1600"/>
              </a:spcBef>
              <a:spcAft>
                <a:spcPts val="0"/>
              </a:spcAft>
              <a:buNone/>
            </a:pPr>
            <a:r>
              <a:rPr lang="en" sz="1700">
                <a:solidFill>
                  <a:srgbClr val="54585A"/>
                </a:solidFill>
              </a:rPr>
              <a:t>Generation Nation (student feedback sought on remote learning)</a:t>
            </a:r>
            <a:endParaRPr sz="1700">
              <a:solidFill>
                <a:srgbClr val="54585A"/>
              </a:solidFill>
            </a:endParaRPr>
          </a:p>
          <a:p>
            <a:pPr marL="0" lvl="0" indent="0" algn="l" rtl="0">
              <a:lnSpc>
                <a:spcPct val="100000"/>
              </a:lnSpc>
              <a:spcBef>
                <a:spcPts val="1600"/>
              </a:spcBef>
              <a:spcAft>
                <a:spcPts val="0"/>
              </a:spcAft>
              <a:buNone/>
            </a:pPr>
            <a:r>
              <a:rPr lang="en" sz="1700">
                <a:solidFill>
                  <a:srgbClr val="54585A"/>
                </a:solidFill>
              </a:rPr>
              <a:t>Focus group with cross section of  families and  parent-facing organizations (e.g., YMCA, Charlotte Bilingual Preschool, West Side Education Think Tank, etc.)</a:t>
            </a:r>
            <a:endParaRPr sz="1700">
              <a:solidFill>
                <a:srgbClr val="54585A"/>
              </a:solidFill>
            </a:endParaRPr>
          </a:p>
          <a:p>
            <a:pPr marL="0" lvl="0" indent="0" algn="l" rtl="0">
              <a:lnSpc>
                <a:spcPct val="100000"/>
              </a:lnSpc>
              <a:spcBef>
                <a:spcPts val="1600"/>
              </a:spcBef>
              <a:spcAft>
                <a:spcPts val="0"/>
              </a:spcAft>
              <a:buNone/>
            </a:pPr>
            <a:r>
              <a:rPr lang="en" sz="1700">
                <a:solidFill>
                  <a:srgbClr val="54585A"/>
                </a:solidFill>
              </a:rPr>
              <a:t>Mecklenburg County PTA Council - two breakout sessions during September 12 conference </a:t>
            </a:r>
            <a:endParaRPr sz="1700">
              <a:solidFill>
                <a:srgbClr val="54585A"/>
              </a:solidFill>
            </a:endParaRPr>
          </a:p>
          <a:p>
            <a:pPr marL="0" lvl="0" indent="0" algn="l" rtl="0">
              <a:lnSpc>
                <a:spcPct val="100000"/>
              </a:lnSpc>
              <a:spcBef>
                <a:spcPts val="0"/>
              </a:spcBef>
              <a:spcAft>
                <a:spcPts val="0"/>
              </a:spcAft>
              <a:buNone/>
            </a:pPr>
            <a:endParaRPr sz="1700">
              <a:solidFill>
                <a:srgbClr val="54585A"/>
              </a:solidFill>
            </a:endParaRPr>
          </a:p>
        </p:txBody>
      </p:sp>
      <p:sp>
        <p:nvSpPr>
          <p:cNvPr id="277" name="Google Shape;277;p42"/>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3"/>
          <p:cNvSpPr/>
          <p:nvPr/>
        </p:nvSpPr>
        <p:spPr>
          <a:xfrm>
            <a:off x="75" y="-75"/>
            <a:ext cx="9144000" cy="5143500"/>
          </a:xfrm>
          <a:prstGeom prst="rect">
            <a:avLst/>
          </a:prstGeom>
          <a:solidFill>
            <a:srgbClr val="00A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3"/>
          <p:cNvSpPr txBox="1">
            <a:spLocks noGrp="1"/>
          </p:cNvSpPr>
          <p:nvPr>
            <p:ph type="title"/>
          </p:nvPr>
        </p:nvSpPr>
        <p:spPr>
          <a:xfrm>
            <a:off x="0" y="2057400"/>
            <a:ext cx="9144000" cy="7971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5400">
                <a:solidFill>
                  <a:schemeClr val="lt1"/>
                </a:solidFill>
              </a:rPr>
              <a:t>Data-Informed Plan</a:t>
            </a:r>
            <a:endParaRPr sz="5400">
              <a:solidFill>
                <a:schemeClr val="lt1"/>
              </a:solidFill>
            </a:endParaRPr>
          </a:p>
        </p:txBody>
      </p:sp>
      <p:sp>
        <p:nvSpPr>
          <p:cNvPr id="284" name="Google Shape;284;p43"/>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solidFill>
                  <a:schemeClr val="lt1"/>
                </a:solidFill>
              </a:rPr>
              <a:t>6</a:t>
            </a:fld>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4"/>
          <p:cNvSpPr txBox="1">
            <a:spLocks noGrp="1"/>
          </p:cNvSpPr>
          <p:nvPr>
            <p:ph type="title"/>
          </p:nvPr>
        </p:nvSpPr>
        <p:spPr>
          <a:xfrm>
            <a:off x="228600" y="228600"/>
            <a:ext cx="82296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t>Data-Informed, Phased-In Approach </a:t>
            </a:r>
            <a:endParaRPr sz="3600"/>
          </a:p>
        </p:txBody>
      </p:sp>
      <p:sp>
        <p:nvSpPr>
          <p:cNvPr id="290" name="Google Shape;290;p44"/>
          <p:cNvSpPr txBox="1">
            <a:spLocks noGrp="1"/>
          </p:cNvSpPr>
          <p:nvPr>
            <p:ph type="body" idx="1"/>
          </p:nvPr>
        </p:nvSpPr>
        <p:spPr>
          <a:xfrm>
            <a:off x="228600" y="822960"/>
            <a:ext cx="8229600" cy="4046100"/>
          </a:xfrm>
          <a:prstGeom prst="rect">
            <a:avLst/>
          </a:prstGeom>
        </p:spPr>
        <p:txBody>
          <a:bodyPr spcFirstLastPara="1" wrap="square" lIns="68575" tIns="34275" rIns="68575" bIns="34275" anchor="t" anchorCtr="0">
            <a:noAutofit/>
          </a:bodyPr>
          <a:lstStyle/>
          <a:p>
            <a:pPr marL="457200" lvl="0" indent="-311150" algn="l" rtl="0">
              <a:lnSpc>
                <a:spcPct val="100000"/>
              </a:lnSpc>
              <a:spcBef>
                <a:spcPts val="400"/>
              </a:spcBef>
              <a:spcAft>
                <a:spcPts val="0"/>
              </a:spcAft>
              <a:buClr>
                <a:srgbClr val="595959"/>
              </a:buClr>
              <a:buSzPts val="1300"/>
              <a:buChar char="●"/>
            </a:pPr>
            <a:r>
              <a:rPr lang="en" sz="1700">
                <a:solidFill>
                  <a:srgbClr val="595959"/>
                </a:solidFill>
              </a:rPr>
              <a:t>Phase one: Bright Beginnings and NC Pre-K </a:t>
            </a:r>
            <a:endParaRPr sz="1700">
              <a:solidFill>
                <a:srgbClr val="595959"/>
              </a:solidFill>
            </a:endParaRPr>
          </a:p>
          <a:p>
            <a:pPr marL="457200" lvl="0" indent="-311150" algn="l" rtl="0">
              <a:lnSpc>
                <a:spcPct val="100000"/>
              </a:lnSpc>
              <a:spcBef>
                <a:spcPts val="400"/>
              </a:spcBef>
              <a:spcAft>
                <a:spcPts val="0"/>
              </a:spcAft>
              <a:buClr>
                <a:srgbClr val="595959"/>
              </a:buClr>
              <a:buSzPts val="1300"/>
              <a:buChar char="●"/>
            </a:pPr>
            <a:r>
              <a:rPr lang="en" sz="1700">
                <a:solidFill>
                  <a:srgbClr val="595959"/>
                </a:solidFill>
              </a:rPr>
              <a:t>Subsequent phases will bring students back by grade level over time</a:t>
            </a:r>
            <a:endParaRPr sz="1700">
              <a:solidFill>
                <a:srgbClr val="595959"/>
              </a:solidFill>
            </a:endParaRPr>
          </a:p>
          <a:p>
            <a:pPr marL="457200" lvl="0" indent="-311150" algn="l" rtl="0">
              <a:lnSpc>
                <a:spcPct val="100000"/>
              </a:lnSpc>
              <a:spcBef>
                <a:spcPts val="400"/>
              </a:spcBef>
              <a:spcAft>
                <a:spcPts val="0"/>
              </a:spcAft>
              <a:buClr>
                <a:srgbClr val="595959"/>
              </a:buClr>
              <a:buSzPts val="1300"/>
              <a:buChar char="●"/>
            </a:pPr>
            <a:r>
              <a:rPr lang="en" sz="1700">
                <a:solidFill>
                  <a:srgbClr val="595959"/>
                </a:solidFill>
              </a:rPr>
              <a:t>Some amount of time is needed between phases: </a:t>
            </a:r>
            <a:endParaRPr sz="1700">
              <a:solidFill>
                <a:srgbClr val="595959"/>
              </a:solidFill>
            </a:endParaRPr>
          </a:p>
          <a:p>
            <a:pPr marL="914400" lvl="1" indent="-311150" algn="l" rtl="0">
              <a:lnSpc>
                <a:spcPct val="100000"/>
              </a:lnSpc>
              <a:spcBef>
                <a:spcPts val="400"/>
              </a:spcBef>
              <a:spcAft>
                <a:spcPts val="0"/>
              </a:spcAft>
              <a:buClr>
                <a:srgbClr val="595959"/>
              </a:buClr>
              <a:buSzPts val="1300"/>
              <a:buChar char="○"/>
            </a:pPr>
            <a:r>
              <a:rPr lang="en" sz="1700">
                <a:solidFill>
                  <a:srgbClr val="595959"/>
                </a:solidFill>
              </a:rPr>
              <a:t>Given A, B, C attendance designations, it will take three weeks for each student in a given grade level to experience in-person instruction</a:t>
            </a:r>
            <a:endParaRPr sz="1700">
              <a:solidFill>
                <a:srgbClr val="595959"/>
              </a:solidFill>
            </a:endParaRPr>
          </a:p>
          <a:p>
            <a:pPr marL="914400" lvl="1" indent="-311150" algn="l" rtl="0">
              <a:lnSpc>
                <a:spcPct val="100000"/>
              </a:lnSpc>
              <a:spcBef>
                <a:spcPts val="400"/>
              </a:spcBef>
              <a:spcAft>
                <a:spcPts val="0"/>
              </a:spcAft>
              <a:buClr>
                <a:srgbClr val="595959"/>
              </a:buClr>
              <a:buSzPts val="1300"/>
              <a:buChar char="○"/>
            </a:pPr>
            <a:r>
              <a:rPr lang="en" sz="1700">
                <a:solidFill>
                  <a:srgbClr val="595959"/>
                </a:solidFill>
              </a:rPr>
              <a:t>Time needed to assess the stability of public health and operational metrics </a:t>
            </a:r>
            <a:endParaRPr sz="1700">
              <a:solidFill>
                <a:srgbClr val="595959"/>
              </a:solidFill>
            </a:endParaRPr>
          </a:p>
          <a:p>
            <a:pPr marL="914400" lvl="1" indent="-311150" algn="l" rtl="0">
              <a:lnSpc>
                <a:spcPct val="100000"/>
              </a:lnSpc>
              <a:spcBef>
                <a:spcPts val="400"/>
              </a:spcBef>
              <a:spcAft>
                <a:spcPts val="0"/>
              </a:spcAft>
              <a:buClr>
                <a:srgbClr val="595959"/>
              </a:buClr>
              <a:buSzPts val="1300"/>
              <a:buChar char="○"/>
            </a:pPr>
            <a:r>
              <a:rPr lang="en" sz="1700">
                <a:solidFill>
                  <a:srgbClr val="595959"/>
                </a:solidFill>
              </a:rPr>
              <a:t>Time needed to adjust processes (e.g., symptom screening) for future phases based on what we learn in current phase</a:t>
            </a:r>
            <a:endParaRPr sz="1700">
              <a:solidFill>
                <a:srgbClr val="595959"/>
              </a:solidFill>
            </a:endParaRPr>
          </a:p>
          <a:p>
            <a:pPr marL="457200" lvl="0" indent="-311150" algn="l" rtl="0">
              <a:lnSpc>
                <a:spcPct val="100000"/>
              </a:lnSpc>
              <a:spcBef>
                <a:spcPts val="400"/>
              </a:spcBef>
              <a:spcAft>
                <a:spcPts val="0"/>
              </a:spcAft>
              <a:buClr>
                <a:srgbClr val="595959"/>
              </a:buClr>
              <a:buSzPts val="1300"/>
              <a:buChar char="●"/>
            </a:pPr>
            <a:r>
              <a:rPr lang="en" sz="1700">
                <a:solidFill>
                  <a:srgbClr val="595959"/>
                </a:solidFill>
              </a:rPr>
              <a:t>Students in the Full Remote Academy will continue with remote instruction full-time</a:t>
            </a:r>
            <a:endParaRPr/>
          </a:p>
        </p:txBody>
      </p:sp>
      <p:sp>
        <p:nvSpPr>
          <p:cNvPr id="291" name="Google Shape;291;p44"/>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5"/>
          <p:cNvSpPr/>
          <p:nvPr/>
        </p:nvSpPr>
        <p:spPr>
          <a:xfrm>
            <a:off x="228600" y="2660900"/>
            <a:ext cx="2971800" cy="265200"/>
          </a:xfrm>
          <a:prstGeom prst="rect">
            <a:avLst/>
          </a:prstGeom>
          <a:solidFill>
            <a:srgbClr val="A2A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5"/>
          <p:cNvSpPr/>
          <p:nvPr/>
        </p:nvSpPr>
        <p:spPr>
          <a:xfrm>
            <a:off x="228600" y="2249425"/>
            <a:ext cx="2971800" cy="265200"/>
          </a:xfrm>
          <a:prstGeom prst="rect">
            <a:avLst/>
          </a:prstGeom>
          <a:solidFill>
            <a:srgbClr val="00A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5"/>
          <p:cNvSpPr/>
          <p:nvPr/>
        </p:nvSpPr>
        <p:spPr>
          <a:xfrm>
            <a:off x="228600" y="981800"/>
            <a:ext cx="2971800" cy="265200"/>
          </a:xfrm>
          <a:prstGeom prst="rect">
            <a:avLst/>
          </a:pr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5"/>
          <p:cNvSpPr/>
          <p:nvPr/>
        </p:nvSpPr>
        <p:spPr>
          <a:xfrm>
            <a:off x="228600" y="1838450"/>
            <a:ext cx="2971800" cy="26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5"/>
          <p:cNvSpPr txBox="1">
            <a:spLocks noGrp="1"/>
          </p:cNvSpPr>
          <p:nvPr>
            <p:ph type="title"/>
          </p:nvPr>
        </p:nvSpPr>
        <p:spPr>
          <a:xfrm>
            <a:off x="228600" y="228600"/>
            <a:ext cx="82296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solidFill>
                  <a:srgbClr val="54585A"/>
                </a:solidFill>
              </a:rPr>
              <a:t>Model</a:t>
            </a:r>
            <a:endParaRPr sz="3600">
              <a:solidFill>
                <a:srgbClr val="54585A"/>
              </a:solidFill>
            </a:endParaRPr>
          </a:p>
        </p:txBody>
      </p:sp>
      <p:sp>
        <p:nvSpPr>
          <p:cNvPr id="301" name="Google Shape;301;p45"/>
          <p:cNvSpPr txBox="1"/>
          <p:nvPr/>
        </p:nvSpPr>
        <p:spPr>
          <a:xfrm>
            <a:off x="228600" y="914400"/>
            <a:ext cx="2971800" cy="4114800"/>
          </a:xfrm>
          <a:prstGeom prst="rect">
            <a:avLst/>
          </a:prstGeom>
          <a:noFill/>
          <a:ln>
            <a:noFill/>
          </a:ln>
        </p:spPr>
        <p:txBody>
          <a:bodyPr spcFirstLastPara="1" wrap="square" lIns="0" tIns="0" rIns="0" bIns="0" anchor="t" anchorCtr="0">
            <a:noAutofit/>
          </a:bodyPr>
          <a:lstStyle/>
          <a:p>
            <a:pPr marL="18288" lvl="0" indent="0" algn="l" rtl="0">
              <a:lnSpc>
                <a:spcPct val="100000"/>
              </a:lnSpc>
              <a:spcBef>
                <a:spcPts val="800"/>
              </a:spcBef>
              <a:spcAft>
                <a:spcPts val="0"/>
              </a:spcAft>
              <a:buNone/>
            </a:pPr>
            <a:r>
              <a:rPr lang="en" b="1">
                <a:solidFill>
                  <a:srgbClr val="54585A"/>
                </a:solidFill>
              </a:rPr>
              <a:t>Phase 1 -</a:t>
            </a:r>
            <a:r>
              <a:rPr lang="en">
                <a:solidFill>
                  <a:srgbClr val="54585A"/>
                </a:solidFill>
              </a:rPr>
              <a:t> PreK</a:t>
            </a:r>
            <a:br>
              <a:rPr lang="en">
                <a:solidFill>
                  <a:srgbClr val="54585A"/>
                </a:solidFill>
              </a:rPr>
            </a:br>
            <a:r>
              <a:rPr lang="en">
                <a:solidFill>
                  <a:srgbClr val="54585A"/>
                </a:solidFill>
              </a:rPr>
              <a:t>A, B, C groups do not apply; </a:t>
            </a:r>
            <a:br>
              <a:rPr lang="en">
                <a:solidFill>
                  <a:srgbClr val="54585A"/>
                </a:solidFill>
              </a:rPr>
            </a:br>
            <a:r>
              <a:rPr lang="en">
                <a:solidFill>
                  <a:srgbClr val="54585A"/>
                </a:solidFill>
              </a:rPr>
              <a:t>excludes Montessori PreK</a:t>
            </a:r>
            <a:br>
              <a:rPr lang="en">
                <a:solidFill>
                  <a:srgbClr val="54585A"/>
                </a:solidFill>
              </a:rPr>
            </a:br>
            <a:br>
              <a:rPr lang="en">
                <a:solidFill>
                  <a:srgbClr val="54585A"/>
                </a:solidFill>
              </a:rPr>
            </a:br>
            <a:r>
              <a:rPr lang="en" b="1">
                <a:solidFill>
                  <a:srgbClr val="54585A"/>
                </a:solidFill>
              </a:rPr>
              <a:t>Phase 2 -</a:t>
            </a:r>
            <a:r>
              <a:rPr lang="en">
                <a:solidFill>
                  <a:srgbClr val="54585A"/>
                </a:solidFill>
              </a:rPr>
              <a:t> Montessori PreK, K – 5</a:t>
            </a:r>
            <a:br>
              <a:rPr lang="en">
                <a:solidFill>
                  <a:srgbClr val="54585A"/>
                </a:solidFill>
              </a:rPr>
            </a:br>
            <a:br>
              <a:rPr lang="en">
                <a:solidFill>
                  <a:srgbClr val="54585A"/>
                </a:solidFill>
              </a:rPr>
            </a:br>
            <a:r>
              <a:rPr lang="en" b="1">
                <a:solidFill>
                  <a:srgbClr val="54585A"/>
                </a:solidFill>
              </a:rPr>
              <a:t>Phase 3 -</a:t>
            </a:r>
            <a:r>
              <a:rPr lang="en">
                <a:solidFill>
                  <a:srgbClr val="54585A"/>
                </a:solidFill>
              </a:rPr>
              <a:t> 6 – 8</a:t>
            </a:r>
            <a:br>
              <a:rPr lang="en">
                <a:solidFill>
                  <a:srgbClr val="54585A"/>
                </a:solidFill>
              </a:rPr>
            </a:br>
            <a:br>
              <a:rPr lang="en">
                <a:solidFill>
                  <a:srgbClr val="54585A"/>
                </a:solidFill>
              </a:rPr>
            </a:br>
            <a:r>
              <a:rPr lang="en" b="1">
                <a:solidFill>
                  <a:srgbClr val="54585A"/>
                </a:solidFill>
              </a:rPr>
              <a:t>Phase 4 -</a:t>
            </a:r>
            <a:r>
              <a:rPr lang="en">
                <a:solidFill>
                  <a:srgbClr val="54585A"/>
                </a:solidFill>
              </a:rPr>
              <a:t> 9 - 12  </a:t>
            </a:r>
            <a:endParaRPr>
              <a:solidFill>
                <a:srgbClr val="54585A"/>
              </a:solidFill>
            </a:endParaRPr>
          </a:p>
          <a:p>
            <a:pPr marL="18288" lvl="0" indent="0" algn="l" rtl="0">
              <a:lnSpc>
                <a:spcPct val="100000"/>
              </a:lnSpc>
              <a:spcBef>
                <a:spcPts val="800"/>
              </a:spcBef>
              <a:spcAft>
                <a:spcPts val="0"/>
              </a:spcAft>
              <a:buNone/>
            </a:pPr>
            <a:r>
              <a:rPr lang="en">
                <a:solidFill>
                  <a:srgbClr val="54585A"/>
                </a:solidFill>
              </a:rPr>
              <a:t>Best case scenario, with all public health and operational effectiveness metrics remaining stable, it will take 12 weeks, from the beginning of phase 1, to complete the phased transition to Plan B.</a:t>
            </a:r>
            <a:endParaRPr>
              <a:solidFill>
                <a:srgbClr val="54585A"/>
              </a:solidFill>
            </a:endParaRPr>
          </a:p>
        </p:txBody>
      </p:sp>
      <p:graphicFrame>
        <p:nvGraphicFramePr>
          <p:cNvPr id="302" name="Google Shape;302;p45"/>
          <p:cNvGraphicFramePr/>
          <p:nvPr/>
        </p:nvGraphicFramePr>
        <p:xfrm>
          <a:off x="3429000" y="777240"/>
          <a:ext cx="5264625" cy="4122200"/>
        </p:xfrm>
        <a:graphic>
          <a:graphicData uri="http://schemas.openxmlformats.org/drawingml/2006/table">
            <a:tbl>
              <a:tblPr>
                <a:noFill/>
                <a:tableStyleId>{CE486AF3-8CB1-4207-93A4-B3F65E2CC8C8}</a:tableStyleId>
              </a:tblPr>
              <a:tblGrid>
                <a:gridCol w="512625">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gridCol w="396000">
                  <a:extLst>
                    <a:ext uri="{9D8B030D-6E8A-4147-A177-3AD203B41FA5}">
                      <a16:colId xmlns:a16="http://schemas.microsoft.com/office/drawing/2014/main" val="20004"/>
                    </a:ext>
                  </a:extLst>
                </a:gridCol>
                <a:gridCol w="396000">
                  <a:extLst>
                    <a:ext uri="{9D8B030D-6E8A-4147-A177-3AD203B41FA5}">
                      <a16:colId xmlns:a16="http://schemas.microsoft.com/office/drawing/2014/main" val="20005"/>
                    </a:ext>
                  </a:extLst>
                </a:gridCol>
                <a:gridCol w="396000">
                  <a:extLst>
                    <a:ext uri="{9D8B030D-6E8A-4147-A177-3AD203B41FA5}">
                      <a16:colId xmlns:a16="http://schemas.microsoft.com/office/drawing/2014/main" val="20006"/>
                    </a:ext>
                  </a:extLst>
                </a:gridCol>
                <a:gridCol w="396000">
                  <a:extLst>
                    <a:ext uri="{9D8B030D-6E8A-4147-A177-3AD203B41FA5}">
                      <a16:colId xmlns:a16="http://schemas.microsoft.com/office/drawing/2014/main" val="20007"/>
                    </a:ext>
                  </a:extLst>
                </a:gridCol>
                <a:gridCol w="396000">
                  <a:extLst>
                    <a:ext uri="{9D8B030D-6E8A-4147-A177-3AD203B41FA5}">
                      <a16:colId xmlns:a16="http://schemas.microsoft.com/office/drawing/2014/main" val="20008"/>
                    </a:ext>
                  </a:extLst>
                </a:gridCol>
                <a:gridCol w="396000">
                  <a:extLst>
                    <a:ext uri="{9D8B030D-6E8A-4147-A177-3AD203B41FA5}">
                      <a16:colId xmlns:a16="http://schemas.microsoft.com/office/drawing/2014/main" val="20009"/>
                    </a:ext>
                  </a:extLst>
                </a:gridCol>
                <a:gridCol w="396000">
                  <a:extLst>
                    <a:ext uri="{9D8B030D-6E8A-4147-A177-3AD203B41FA5}">
                      <a16:colId xmlns:a16="http://schemas.microsoft.com/office/drawing/2014/main" val="20010"/>
                    </a:ext>
                  </a:extLst>
                </a:gridCol>
                <a:gridCol w="396000">
                  <a:extLst>
                    <a:ext uri="{9D8B030D-6E8A-4147-A177-3AD203B41FA5}">
                      <a16:colId xmlns:a16="http://schemas.microsoft.com/office/drawing/2014/main" val="20011"/>
                    </a:ext>
                  </a:extLst>
                </a:gridCol>
                <a:gridCol w="396000">
                  <a:extLst>
                    <a:ext uri="{9D8B030D-6E8A-4147-A177-3AD203B41FA5}">
                      <a16:colId xmlns:a16="http://schemas.microsoft.com/office/drawing/2014/main" val="20012"/>
                    </a:ext>
                  </a:extLst>
                </a:gridCol>
              </a:tblGrid>
              <a:tr h="311675">
                <a:tc>
                  <a:txBody>
                    <a:bodyPr/>
                    <a:lstStyle/>
                    <a:p>
                      <a:pPr marL="0" lvl="0" indent="0" algn="ctr" rtl="0">
                        <a:spcBef>
                          <a:spcPts val="0"/>
                        </a:spcBef>
                        <a:spcAft>
                          <a:spcPts val="0"/>
                        </a:spcAft>
                        <a:buNone/>
                      </a:pPr>
                      <a:r>
                        <a:rPr lang="en" sz="1100" b="1">
                          <a:solidFill>
                            <a:srgbClr val="54585A"/>
                          </a:solidFill>
                        </a:rPr>
                        <a:t>Week</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1</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2</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3</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4</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5</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6</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7</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8</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9</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10</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11</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4585A"/>
                          </a:solidFill>
                        </a:rPr>
                        <a:t>12</a:t>
                      </a:r>
                      <a:endParaRPr sz="1100" b="1">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extLst>
                  <a:ext uri="{0D108BD9-81ED-4DB2-BD59-A6C34878D82A}">
                    <a16:rowId xmlns:a16="http://schemas.microsoft.com/office/drawing/2014/main" val="10000"/>
                  </a:ext>
                </a:extLst>
              </a:tr>
              <a:tr h="408400">
                <a:tc>
                  <a:txBody>
                    <a:bodyPr/>
                    <a:lstStyle/>
                    <a:p>
                      <a:pPr marL="0" lvl="0" indent="0" algn="ctr" rtl="0">
                        <a:lnSpc>
                          <a:spcPct val="115000"/>
                        </a:lnSpc>
                        <a:spcBef>
                          <a:spcPts val="0"/>
                        </a:spcBef>
                        <a:spcAft>
                          <a:spcPts val="0"/>
                        </a:spcAft>
                        <a:buNone/>
                      </a:pPr>
                      <a:r>
                        <a:rPr lang="en" sz="1100" b="1">
                          <a:solidFill>
                            <a:srgbClr val="54585A"/>
                          </a:solidFill>
                        </a:rPr>
                        <a:t>PreK</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gridSpan="12">
                  <a:txBody>
                    <a:bodyPr/>
                    <a:lstStyle/>
                    <a:p>
                      <a:pPr marL="0" lvl="0" indent="0" algn="l" rtl="0">
                        <a:spcBef>
                          <a:spcPts val="0"/>
                        </a:spcBef>
                        <a:spcAft>
                          <a:spcPts val="0"/>
                        </a:spcAft>
                        <a:buNone/>
                      </a:pPr>
                      <a:r>
                        <a:rPr lang="en" sz="1100" i="1">
                          <a:solidFill>
                            <a:srgbClr val="54585A"/>
                          </a:solidFill>
                        </a:rPr>
                        <a:t>  PreK students (excluding Montessori PreK)</a:t>
                      </a:r>
                      <a:endParaRPr sz="1100" i="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19050"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F2A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55250">
                <a:tc>
                  <a:txBody>
                    <a:bodyPr/>
                    <a:lstStyle/>
                    <a:p>
                      <a:pPr marL="0" marR="0" lvl="0" indent="0" algn="ctr" rtl="0">
                        <a:lnSpc>
                          <a:spcPct val="115000"/>
                        </a:lnSpc>
                        <a:spcBef>
                          <a:spcPts val="0"/>
                        </a:spcBef>
                        <a:spcAft>
                          <a:spcPts val="0"/>
                        </a:spcAft>
                        <a:buNone/>
                      </a:pPr>
                      <a:r>
                        <a:rPr lang="en" sz="1100" b="1">
                          <a:solidFill>
                            <a:srgbClr val="54585A"/>
                          </a:solidFill>
                        </a:rPr>
                        <a:t>K</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extLst>
                  <a:ext uri="{0D108BD9-81ED-4DB2-BD59-A6C34878D82A}">
                    <a16:rowId xmlns:a16="http://schemas.microsoft.com/office/drawing/2014/main" val="10002"/>
                  </a:ext>
                </a:extLst>
              </a:tr>
              <a:tr h="255250">
                <a:tc>
                  <a:txBody>
                    <a:bodyPr/>
                    <a:lstStyle/>
                    <a:p>
                      <a:pPr marL="0" marR="0" lvl="0" indent="0" algn="ctr" rtl="0">
                        <a:lnSpc>
                          <a:spcPct val="115000"/>
                        </a:lnSpc>
                        <a:spcBef>
                          <a:spcPts val="0"/>
                        </a:spcBef>
                        <a:spcAft>
                          <a:spcPts val="0"/>
                        </a:spcAft>
                        <a:buNone/>
                      </a:pPr>
                      <a:r>
                        <a:rPr lang="en" sz="1100" b="1">
                          <a:solidFill>
                            <a:srgbClr val="54585A"/>
                          </a:solidFill>
                        </a:rPr>
                        <a:t>1</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extLst>
                  <a:ext uri="{0D108BD9-81ED-4DB2-BD59-A6C34878D82A}">
                    <a16:rowId xmlns:a16="http://schemas.microsoft.com/office/drawing/2014/main" val="10003"/>
                  </a:ext>
                </a:extLst>
              </a:tr>
              <a:tr h="255250">
                <a:tc>
                  <a:txBody>
                    <a:bodyPr/>
                    <a:lstStyle/>
                    <a:p>
                      <a:pPr marL="0" marR="0" lvl="0" indent="0" algn="ctr" rtl="0">
                        <a:lnSpc>
                          <a:spcPct val="115000"/>
                        </a:lnSpc>
                        <a:spcBef>
                          <a:spcPts val="0"/>
                        </a:spcBef>
                        <a:spcAft>
                          <a:spcPts val="0"/>
                        </a:spcAft>
                        <a:buNone/>
                      </a:pPr>
                      <a:r>
                        <a:rPr lang="en" sz="1100" b="1">
                          <a:solidFill>
                            <a:srgbClr val="54585A"/>
                          </a:solidFill>
                        </a:rPr>
                        <a:t>2</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extLst>
                  <a:ext uri="{0D108BD9-81ED-4DB2-BD59-A6C34878D82A}">
                    <a16:rowId xmlns:a16="http://schemas.microsoft.com/office/drawing/2014/main" val="10004"/>
                  </a:ext>
                </a:extLst>
              </a:tr>
              <a:tr h="255250">
                <a:tc>
                  <a:txBody>
                    <a:bodyPr/>
                    <a:lstStyle/>
                    <a:p>
                      <a:pPr marL="0" marR="0" lvl="0" indent="0" algn="ctr" rtl="0">
                        <a:lnSpc>
                          <a:spcPct val="115000"/>
                        </a:lnSpc>
                        <a:spcBef>
                          <a:spcPts val="0"/>
                        </a:spcBef>
                        <a:spcAft>
                          <a:spcPts val="0"/>
                        </a:spcAft>
                        <a:buNone/>
                      </a:pPr>
                      <a:r>
                        <a:rPr lang="en" sz="1100" b="1">
                          <a:solidFill>
                            <a:srgbClr val="54585A"/>
                          </a:solidFill>
                        </a:rPr>
                        <a:t>3</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extLst>
                  <a:ext uri="{0D108BD9-81ED-4DB2-BD59-A6C34878D82A}">
                    <a16:rowId xmlns:a16="http://schemas.microsoft.com/office/drawing/2014/main" val="10005"/>
                  </a:ext>
                </a:extLst>
              </a:tr>
              <a:tr h="255250">
                <a:tc>
                  <a:txBody>
                    <a:bodyPr/>
                    <a:lstStyle/>
                    <a:p>
                      <a:pPr marL="0" marR="0" lvl="0" indent="0" algn="ctr" rtl="0">
                        <a:lnSpc>
                          <a:spcPct val="115000"/>
                        </a:lnSpc>
                        <a:spcBef>
                          <a:spcPts val="0"/>
                        </a:spcBef>
                        <a:spcAft>
                          <a:spcPts val="0"/>
                        </a:spcAft>
                        <a:buNone/>
                      </a:pPr>
                      <a:r>
                        <a:rPr lang="en" sz="1100" b="1">
                          <a:solidFill>
                            <a:srgbClr val="54585A"/>
                          </a:solidFill>
                        </a:rPr>
                        <a:t>4</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extLst>
                  <a:ext uri="{0D108BD9-81ED-4DB2-BD59-A6C34878D82A}">
                    <a16:rowId xmlns:a16="http://schemas.microsoft.com/office/drawing/2014/main" val="10006"/>
                  </a:ext>
                </a:extLst>
              </a:tr>
              <a:tr h="255250">
                <a:tc>
                  <a:txBody>
                    <a:bodyPr/>
                    <a:lstStyle/>
                    <a:p>
                      <a:pPr marL="0" marR="0" lvl="0" indent="0" algn="ctr" rtl="0">
                        <a:lnSpc>
                          <a:spcPct val="115000"/>
                        </a:lnSpc>
                        <a:spcBef>
                          <a:spcPts val="0"/>
                        </a:spcBef>
                        <a:spcAft>
                          <a:spcPts val="0"/>
                        </a:spcAft>
                        <a:buNone/>
                      </a:pPr>
                      <a:r>
                        <a:rPr lang="en" sz="1100" b="1">
                          <a:solidFill>
                            <a:srgbClr val="54585A"/>
                          </a:solidFill>
                        </a:rPr>
                        <a:t>5</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tc>
                  <a:txBody>
                    <a:bodyPr/>
                    <a:lstStyle/>
                    <a:p>
                      <a:pPr marL="0" marR="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chemeClr val="accent3"/>
                    </a:solidFill>
                  </a:tcPr>
                </a:tc>
                <a:extLst>
                  <a:ext uri="{0D108BD9-81ED-4DB2-BD59-A6C34878D82A}">
                    <a16:rowId xmlns:a16="http://schemas.microsoft.com/office/drawing/2014/main" val="10007"/>
                  </a:ext>
                </a:extLst>
              </a:tr>
              <a:tr h="349325">
                <a:tc>
                  <a:txBody>
                    <a:bodyPr/>
                    <a:lstStyle/>
                    <a:p>
                      <a:pPr marL="0" marR="0" lvl="0" indent="0" algn="ctr" rtl="0">
                        <a:lnSpc>
                          <a:spcPct val="115000"/>
                        </a:lnSpc>
                        <a:spcBef>
                          <a:spcPts val="0"/>
                        </a:spcBef>
                        <a:spcAft>
                          <a:spcPts val="0"/>
                        </a:spcAft>
                        <a:buNone/>
                      </a:pPr>
                      <a:r>
                        <a:rPr lang="en" sz="1100" b="1">
                          <a:solidFill>
                            <a:srgbClr val="54585A"/>
                          </a:solidFill>
                        </a:rPr>
                        <a:t>6</a:t>
                      </a:r>
                      <a:endParaRPr sz="1100">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extLst>
                  <a:ext uri="{0D108BD9-81ED-4DB2-BD59-A6C34878D82A}">
                    <a16:rowId xmlns:a16="http://schemas.microsoft.com/office/drawing/2014/main" val="10008"/>
                  </a:ext>
                </a:extLst>
              </a:tr>
              <a:tr h="255250">
                <a:tc>
                  <a:txBody>
                    <a:bodyPr/>
                    <a:lstStyle/>
                    <a:p>
                      <a:pPr marL="0" lvl="0" indent="0" algn="ctr" rtl="0">
                        <a:lnSpc>
                          <a:spcPct val="115000"/>
                        </a:lnSpc>
                        <a:spcBef>
                          <a:spcPts val="0"/>
                        </a:spcBef>
                        <a:spcAft>
                          <a:spcPts val="0"/>
                        </a:spcAft>
                        <a:buNone/>
                      </a:pPr>
                      <a:r>
                        <a:rPr lang="en" sz="1100" b="1">
                          <a:solidFill>
                            <a:srgbClr val="54585A"/>
                          </a:solidFill>
                        </a:rPr>
                        <a:t>7</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extLst>
                  <a:ext uri="{0D108BD9-81ED-4DB2-BD59-A6C34878D82A}">
                    <a16:rowId xmlns:a16="http://schemas.microsoft.com/office/drawing/2014/main" val="10009"/>
                  </a:ext>
                </a:extLst>
              </a:tr>
              <a:tr h="255250">
                <a:tc>
                  <a:txBody>
                    <a:bodyPr/>
                    <a:lstStyle/>
                    <a:p>
                      <a:pPr marL="0" marR="0" lvl="0" indent="0" algn="ctr" rtl="0">
                        <a:lnSpc>
                          <a:spcPct val="115000"/>
                        </a:lnSpc>
                        <a:spcBef>
                          <a:spcPts val="0"/>
                        </a:spcBef>
                        <a:spcAft>
                          <a:spcPts val="0"/>
                        </a:spcAft>
                        <a:buNone/>
                      </a:pPr>
                      <a:r>
                        <a:rPr lang="en" sz="1100" b="1">
                          <a:solidFill>
                            <a:srgbClr val="54585A"/>
                          </a:solidFill>
                        </a:rPr>
                        <a:t>8</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00AFD7"/>
                    </a:solidFill>
                  </a:tcPr>
                </a:tc>
                <a:extLst>
                  <a:ext uri="{0D108BD9-81ED-4DB2-BD59-A6C34878D82A}">
                    <a16:rowId xmlns:a16="http://schemas.microsoft.com/office/drawing/2014/main" val="10010"/>
                  </a:ext>
                </a:extLst>
              </a:tr>
              <a:tr h="255250">
                <a:tc>
                  <a:txBody>
                    <a:bodyPr/>
                    <a:lstStyle/>
                    <a:p>
                      <a:pPr marL="0" marR="0" lvl="0" indent="0" algn="ctr" rtl="0">
                        <a:lnSpc>
                          <a:spcPct val="115000"/>
                        </a:lnSpc>
                        <a:spcBef>
                          <a:spcPts val="0"/>
                        </a:spcBef>
                        <a:spcAft>
                          <a:spcPts val="0"/>
                        </a:spcAft>
                        <a:buNone/>
                      </a:pPr>
                      <a:r>
                        <a:rPr lang="en" sz="1100" b="1">
                          <a:solidFill>
                            <a:srgbClr val="54585A"/>
                          </a:solidFill>
                        </a:rPr>
                        <a:t>9</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extLst>
                  <a:ext uri="{0D108BD9-81ED-4DB2-BD59-A6C34878D82A}">
                    <a16:rowId xmlns:a16="http://schemas.microsoft.com/office/drawing/2014/main" val="10011"/>
                  </a:ext>
                </a:extLst>
              </a:tr>
              <a:tr h="255250">
                <a:tc>
                  <a:txBody>
                    <a:bodyPr/>
                    <a:lstStyle/>
                    <a:p>
                      <a:pPr marL="0" marR="0" lvl="0" indent="0" algn="ctr" rtl="0">
                        <a:lnSpc>
                          <a:spcPct val="115000"/>
                        </a:lnSpc>
                        <a:spcBef>
                          <a:spcPts val="0"/>
                        </a:spcBef>
                        <a:spcAft>
                          <a:spcPts val="0"/>
                        </a:spcAft>
                        <a:buNone/>
                      </a:pPr>
                      <a:r>
                        <a:rPr lang="en" sz="1100" b="1">
                          <a:solidFill>
                            <a:srgbClr val="54585A"/>
                          </a:solidFill>
                        </a:rPr>
                        <a:t>10</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extLst>
                  <a:ext uri="{0D108BD9-81ED-4DB2-BD59-A6C34878D82A}">
                    <a16:rowId xmlns:a16="http://schemas.microsoft.com/office/drawing/2014/main" val="10012"/>
                  </a:ext>
                </a:extLst>
              </a:tr>
              <a:tr h="255250">
                <a:tc>
                  <a:txBody>
                    <a:bodyPr/>
                    <a:lstStyle/>
                    <a:p>
                      <a:pPr marL="0" lvl="0" indent="0" algn="ctr" rtl="0">
                        <a:lnSpc>
                          <a:spcPct val="115000"/>
                        </a:lnSpc>
                        <a:spcBef>
                          <a:spcPts val="0"/>
                        </a:spcBef>
                        <a:spcAft>
                          <a:spcPts val="0"/>
                        </a:spcAft>
                        <a:buNone/>
                      </a:pPr>
                      <a:r>
                        <a:rPr lang="en" sz="1100" b="1">
                          <a:solidFill>
                            <a:srgbClr val="54585A"/>
                          </a:solidFill>
                        </a:rPr>
                        <a:t>11</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9525" cap="flat" cmpd="sng">
                      <a:solidFill>
                        <a:srgbClr val="54585A"/>
                      </a:solidFill>
                      <a:prstDash val="solid"/>
                      <a:round/>
                      <a:headEnd type="none" w="sm" len="sm"/>
                      <a:tailEnd type="none" w="sm" len="sm"/>
                    </a:lnB>
                    <a:solidFill>
                      <a:srgbClr val="A2AAAD"/>
                    </a:solidFill>
                  </a:tcPr>
                </a:tc>
                <a:extLst>
                  <a:ext uri="{0D108BD9-81ED-4DB2-BD59-A6C34878D82A}">
                    <a16:rowId xmlns:a16="http://schemas.microsoft.com/office/drawing/2014/main" val="10013"/>
                  </a:ext>
                </a:extLst>
              </a:tr>
              <a:tr h="245050">
                <a:tc>
                  <a:txBody>
                    <a:bodyPr/>
                    <a:lstStyle/>
                    <a:p>
                      <a:pPr marL="0" lvl="0" indent="0" algn="ctr" rtl="0">
                        <a:lnSpc>
                          <a:spcPct val="115000"/>
                        </a:lnSpc>
                        <a:spcBef>
                          <a:spcPts val="0"/>
                        </a:spcBef>
                        <a:spcAft>
                          <a:spcPts val="0"/>
                        </a:spcAft>
                        <a:buNone/>
                      </a:pPr>
                      <a:r>
                        <a:rPr lang="en" sz="1100" b="1">
                          <a:solidFill>
                            <a:srgbClr val="54585A"/>
                          </a:solidFill>
                        </a:rPr>
                        <a:t>12</a:t>
                      </a:r>
                      <a:endParaRPr sz="1100" b="1">
                        <a:solidFill>
                          <a:srgbClr val="54585A"/>
                        </a:solidFill>
                      </a:endParaRPr>
                    </a:p>
                  </a:txBody>
                  <a:tcPr marL="0" marR="0" marT="0" marB="0" anchor="ctr">
                    <a:lnL w="19050"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solidFill>
                      <a:srgbClr val="A2AAAD"/>
                    </a:solidFill>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19050"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solidFill>
                            <a:srgbClr val="54585A"/>
                          </a:solidFill>
                        </a:rPr>
                        <a:t>A</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a:solidFill>
                            <a:srgbClr val="54585A"/>
                          </a:solidFill>
                        </a:rPr>
                        <a:t>B</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9525"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solidFill>
                      <a:srgbClr val="A2AAAD"/>
                    </a:solidFill>
                  </a:tcPr>
                </a:tc>
                <a:tc>
                  <a:txBody>
                    <a:bodyPr/>
                    <a:lstStyle/>
                    <a:p>
                      <a:pPr marL="0" lvl="0" indent="0" algn="ctr" rtl="0">
                        <a:lnSpc>
                          <a:spcPct val="115000"/>
                        </a:lnSpc>
                        <a:spcBef>
                          <a:spcPts val="0"/>
                        </a:spcBef>
                        <a:spcAft>
                          <a:spcPts val="0"/>
                        </a:spcAft>
                        <a:buNone/>
                      </a:pPr>
                      <a:r>
                        <a:rPr lang="en" sz="800">
                          <a:solidFill>
                            <a:srgbClr val="54585A"/>
                          </a:solidFill>
                        </a:rPr>
                        <a:t>C</a:t>
                      </a:r>
                      <a:endParaRPr sz="800">
                        <a:solidFill>
                          <a:srgbClr val="54585A"/>
                        </a:solidFill>
                      </a:endParaRPr>
                    </a:p>
                  </a:txBody>
                  <a:tcPr marL="0" marR="0" marT="0" marB="0" anchor="ctr">
                    <a:lnL w="9525" cap="flat" cmpd="sng">
                      <a:solidFill>
                        <a:srgbClr val="54585A"/>
                      </a:solidFill>
                      <a:prstDash val="solid"/>
                      <a:round/>
                      <a:headEnd type="none" w="sm" len="sm"/>
                      <a:tailEnd type="none" w="sm" len="sm"/>
                    </a:lnL>
                    <a:lnR w="19050" cap="flat" cmpd="sng">
                      <a:solidFill>
                        <a:srgbClr val="54585A"/>
                      </a:solidFill>
                      <a:prstDash val="solid"/>
                      <a:round/>
                      <a:headEnd type="none" w="sm" len="sm"/>
                      <a:tailEnd type="none" w="sm" len="sm"/>
                    </a:lnR>
                    <a:lnT w="9525" cap="flat" cmpd="sng">
                      <a:solidFill>
                        <a:srgbClr val="54585A"/>
                      </a:solidFill>
                      <a:prstDash val="solid"/>
                      <a:round/>
                      <a:headEnd type="none" w="sm" len="sm"/>
                      <a:tailEnd type="none" w="sm" len="sm"/>
                    </a:lnT>
                    <a:lnB w="19050" cap="flat" cmpd="sng">
                      <a:solidFill>
                        <a:srgbClr val="54585A"/>
                      </a:solidFill>
                      <a:prstDash val="solid"/>
                      <a:round/>
                      <a:headEnd type="none" w="sm" len="sm"/>
                      <a:tailEnd type="none" w="sm" len="sm"/>
                    </a:lnB>
                    <a:solidFill>
                      <a:srgbClr val="A2AAAD"/>
                    </a:solidFill>
                  </a:tcPr>
                </a:tc>
                <a:extLst>
                  <a:ext uri="{0D108BD9-81ED-4DB2-BD59-A6C34878D82A}">
                    <a16:rowId xmlns:a16="http://schemas.microsoft.com/office/drawing/2014/main" val="10014"/>
                  </a:ext>
                </a:extLst>
              </a:tr>
            </a:tbl>
          </a:graphicData>
        </a:graphic>
      </p:graphicFrame>
      <p:sp>
        <p:nvSpPr>
          <p:cNvPr id="303" name="Google Shape;303;p45"/>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228600" y="228600"/>
            <a:ext cx="8229600" cy="48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solidFill>
                  <a:srgbClr val="54585A"/>
                </a:solidFill>
              </a:rPr>
              <a:t>Supplemental Care for Students  </a:t>
            </a:r>
            <a:endParaRPr sz="3600">
              <a:solidFill>
                <a:srgbClr val="54585A"/>
              </a:solidFill>
            </a:endParaRPr>
          </a:p>
        </p:txBody>
      </p:sp>
      <p:sp>
        <p:nvSpPr>
          <p:cNvPr id="309" name="Google Shape;309;p46"/>
          <p:cNvSpPr txBox="1">
            <a:spLocks noGrp="1"/>
          </p:cNvSpPr>
          <p:nvPr>
            <p:ph type="body" idx="1"/>
          </p:nvPr>
        </p:nvSpPr>
        <p:spPr>
          <a:xfrm>
            <a:off x="228600" y="822960"/>
            <a:ext cx="8458200" cy="40461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700" b="1">
                <a:solidFill>
                  <a:srgbClr val="54585A"/>
                </a:solidFill>
              </a:rPr>
              <a:t>After School Enrichment Program (ASEP)</a:t>
            </a:r>
            <a:endParaRPr sz="1700" b="1">
              <a:solidFill>
                <a:srgbClr val="54585A"/>
              </a:solidFill>
            </a:endParaRPr>
          </a:p>
          <a:p>
            <a:pPr marL="457200" lvl="0" indent="-311150" algn="l" rtl="0">
              <a:lnSpc>
                <a:spcPct val="100000"/>
              </a:lnSpc>
              <a:spcBef>
                <a:spcPts val="800"/>
              </a:spcBef>
              <a:spcAft>
                <a:spcPts val="0"/>
              </a:spcAft>
              <a:buClr>
                <a:srgbClr val="54585A"/>
              </a:buClr>
              <a:buSzPts val="1300"/>
              <a:buChar char="●"/>
            </a:pPr>
            <a:r>
              <a:rPr lang="en" sz="1700">
                <a:solidFill>
                  <a:srgbClr val="54585A"/>
                </a:solidFill>
              </a:rPr>
              <a:t>Before- and after-school programs will operate at as many of the existing </a:t>
            </a:r>
            <a:br>
              <a:rPr lang="en" sz="1700">
                <a:solidFill>
                  <a:srgbClr val="54585A"/>
                </a:solidFill>
              </a:rPr>
            </a:br>
            <a:r>
              <a:rPr lang="en" sz="1700">
                <a:solidFill>
                  <a:srgbClr val="54585A"/>
                </a:solidFill>
              </a:rPr>
              <a:t>96 licensed sites as demand and staffing availability allow</a:t>
            </a:r>
            <a:endParaRPr sz="1700">
              <a:solidFill>
                <a:srgbClr val="54585A"/>
              </a:solidFill>
            </a:endParaRPr>
          </a:p>
          <a:p>
            <a:pPr marL="457200" lvl="0" indent="-311150" algn="l" rtl="0">
              <a:lnSpc>
                <a:spcPct val="100000"/>
              </a:lnSpc>
              <a:spcBef>
                <a:spcPts val="800"/>
              </a:spcBef>
              <a:spcAft>
                <a:spcPts val="0"/>
              </a:spcAft>
              <a:buClr>
                <a:srgbClr val="54585A"/>
              </a:buClr>
              <a:buSzPts val="1300"/>
              <a:buChar char="●"/>
            </a:pPr>
            <a:r>
              <a:rPr lang="en" sz="1700">
                <a:solidFill>
                  <a:srgbClr val="54585A"/>
                </a:solidFill>
              </a:rPr>
              <a:t>Registration will begin at the onset of phase 1 and programming will begin at the onset of phase 2</a:t>
            </a:r>
            <a:endParaRPr sz="1700">
              <a:solidFill>
                <a:srgbClr val="54585A"/>
              </a:solidFill>
            </a:endParaRPr>
          </a:p>
          <a:p>
            <a:pPr marL="457200" lvl="0" indent="-311150" algn="l" rtl="0">
              <a:lnSpc>
                <a:spcPct val="100000"/>
              </a:lnSpc>
              <a:spcBef>
                <a:spcPts val="800"/>
              </a:spcBef>
              <a:spcAft>
                <a:spcPts val="800"/>
              </a:spcAft>
              <a:buClr>
                <a:srgbClr val="54585A"/>
              </a:buClr>
              <a:buSzPts val="1300"/>
              <a:buChar char="●"/>
            </a:pPr>
            <a:r>
              <a:rPr lang="en" sz="1700">
                <a:solidFill>
                  <a:srgbClr val="54585A"/>
                </a:solidFill>
              </a:rPr>
              <a:t>Before- and after-school programs will be prioritized for students during their in-person learning weeks and be available for students learning remotely as space allows</a:t>
            </a:r>
            <a:br>
              <a:rPr lang="en" sz="1700">
                <a:solidFill>
                  <a:srgbClr val="54585A"/>
                </a:solidFill>
              </a:rPr>
            </a:br>
            <a:endParaRPr sz="1700">
              <a:solidFill>
                <a:srgbClr val="54585A"/>
              </a:solidFill>
            </a:endParaRPr>
          </a:p>
        </p:txBody>
      </p:sp>
      <p:sp>
        <p:nvSpPr>
          <p:cNvPr id="310" name="Google Shape;310;p46"/>
          <p:cNvSpPr txBox="1">
            <a:spLocks noGrp="1"/>
          </p:cNvSpPr>
          <p:nvPr>
            <p:ph type="sldNum" idx="12"/>
          </p:nvPr>
        </p:nvSpPr>
        <p:spPr>
          <a:xfrm>
            <a:off x="8458200"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1_Custom Design">
  <a:themeElements>
    <a:clrScheme name="CMS Palette">
      <a:dk1>
        <a:srgbClr val="000000"/>
      </a:dk1>
      <a:lt1>
        <a:srgbClr val="FFFFFF"/>
      </a:lt1>
      <a:dk2>
        <a:srgbClr val="44546A"/>
      </a:dk2>
      <a:lt2>
        <a:srgbClr val="E7E6E6"/>
      </a:lt2>
      <a:accent1>
        <a:srgbClr val="00AFD7"/>
      </a:accent1>
      <a:accent2>
        <a:srgbClr val="F2A800"/>
      </a:accent2>
      <a:accent3>
        <a:srgbClr val="D0DF00"/>
      </a:accent3>
      <a:accent4>
        <a:srgbClr val="545859"/>
      </a:accent4>
      <a:accent5>
        <a:srgbClr val="003C71"/>
      </a:accent5>
      <a:accent6>
        <a:srgbClr val="702F8A"/>
      </a:accent6>
      <a:hlink>
        <a:srgbClr val="00AFD7"/>
      </a:hlink>
      <a:folHlink>
        <a:srgbClr val="A2AA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hite">
  <a:themeElements>
    <a:clrScheme name="Scheme1">
      <a:dk1>
        <a:srgbClr val="000000"/>
      </a:dk1>
      <a:lt1>
        <a:srgbClr val="FFFFFF"/>
      </a:lt1>
      <a:dk2>
        <a:srgbClr val="FFFFFF"/>
      </a:dk2>
      <a:lt2>
        <a:srgbClr val="FFFFFF"/>
      </a:lt2>
      <a:accent1>
        <a:srgbClr val="081950"/>
      </a:accent1>
      <a:accent2>
        <a:srgbClr val="0080FF"/>
      </a:accent2>
      <a:accent3>
        <a:srgbClr val="0F52BA"/>
      </a:accent3>
      <a:accent4>
        <a:srgbClr val="73C2FB"/>
      </a:accent4>
      <a:accent5>
        <a:srgbClr val="969696"/>
      </a:accent5>
      <a:accent6>
        <a:srgbClr val="D9D9D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MS Palette">
      <a:dk1>
        <a:srgbClr val="000000"/>
      </a:dk1>
      <a:lt1>
        <a:srgbClr val="FFFFFF"/>
      </a:lt1>
      <a:dk2>
        <a:srgbClr val="44546A"/>
      </a:dk2>
      <a:lt2>
        <a:srgbClr val="E7E6E6"/>
      </a:lt2>
      <a:accent1>
        <a:srgbClr val="00AFD7"/>
      </a:accent1>
      <a:accent2>
        <a:srgbClr val="F2A800"/>
      </a:accent2>
      <a:accent3>
        <a:srgbClr val="D0DF00"/>
      </a:accent3>
      <a:accent4>
        <a:srgbClr val="545859"/>
      </a:accent4>
      <a:accent5>
        <a:srgbClr val="003C71"/>
      </a:accent5>
      <a:accent6>
        <a:srgbClr val="702F8A"/>
      </a:accent6>
      <a:hlink>
        <a:srgbClr val="00AFD7"/>
      </a:hlink>
      <a:folHlink>
        <a:srgbClr val="A2AA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3467</Words>
  <Application>Microsoft Office PowerPoint</Application>
  <PresentationFormat>On-screen Show (16:9)</PresentationFormat>
  <Paragraphs>601</Paragraphs>
  <Slides>37</Slides>
  <Notes>37</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Arial</vt:lpstr>
      <vt:lpstr>Avenir</vt:lpstr>
      <vt:lpstr>Calibri</vt:lpstr>
      <vt:lpstr>Noto Sans Symbols</vt:lpstr>
      <vt:lpstr>Quattrocento Sans</vt:lpstr>
      <vt:lpstr>1_Custom Design</vt:lpstr>
      <vt:lpstr>7_White</vt:lpstr>
      <vt:lpstr>1_Custom Design</vt:lpstr>
      <vt:lpstr>The CMS Phased Return to In-person Instruction Plan   </vt:lpstr>
      <vt:lpstr>Objectives</vt:lpstr>
      <vt:lpstr>Local Context  </vt:lpstr>
      <vt:lpstr>Guiding Principles </vt:lpstr>
      <vt:lpstr>Stakeholder Engagement </vt:lpstr>
      <vt:lpstr>Data-Informed Plan</vt:lpstr>
      <vt:lpstr>Data-Informed, Phased-In Approach </vt:lpstr>
      <vt:lpstr>Model</vt:lpstr>
      <vt:lpstr>Supplemental Care for Students  </vt:lpstr>
      <vt:lpstr>Metrics; Health and Safety for In-person Learning    </vt:lpstr>
      <vt:lpstr>Dashboard </vt:lpstr>
      <vt:lpstr>School Readiness and Safety Audits  School readiness audits will be performed at all CMS schools.   Learning community superintendents will work with school leadership to evaluate readiness across many elements, including Personal Protective Equipment (PPE), classroom set-up, scheduling, as well as plans to execute key procedures such as  arrival/screening and handling suspected cases.  </vt:lpstr>
      <vt:lpstr>Health &amp; Safety During In-Person Learning </vt:lpstr>
      <vt:lpstr>Operations and Facilities Readiness     </vt:lpstr>
      <vt:lpstr>Transportation   </vt:lpstr>
      <vt:lpstr>CMS Eats @ Home</vt:lpstr>
      <vt:lpstr>Health and Safety Infection Control &amp; PPE*  NCDHHS** Requirements/Recommendations</vt:lpstr>
      <vt:lpstr>Health and Safety – $3.7M+ Invested</vt:lpstr>
      <vt:lpstr>Health and Safety – Facilities</vt:lpstr>
      <vt:lpstr>Health and Safety – Facilities (cont.)</vt:lpstr>
      <vt:lpstr>Student Learning Experiences During Plan B</vt:lpstr>
      <vt:lpstr>Full Remote Academy Expectations </vt:lpstr>
      <vt:lpstr>Full Remote Academy Expectations (cont.) </vt:lpstr>
      <vt:lpstr>Student Experience During Plan B </vt:lpstr>
      <vt:lpstr>Student Experience During Plan B (cont.)  </vt:lpstr>
      <vt:lpstr>Student Experience During Plan B (cont.) </vt:lpstr>
      <vt:lpstr>Staffing and Supplemental Support </vt:lpstr>
      <vt:lpstr>Child of Staff Full-Day Programming </vt:lpstr>
      <vt:lpstr>Staff Expectations </vt:lpstr>
      <vt:lpstr>Overview of COVID-Related Leaves </vt:lpstr>
      <vt:lpstr>Furloughs</vt:lpstr>
      <vt:lpstr>Recommendation</vt:lpstr>
      <vt:lpstr>Recommendation </vt:lpstr>
      <vt:lpstr>Appendix</vt:lpstr>
      <vt:lpstr>School</vt:lpstr>
      <vt:lpstr>Athletics  Staggered Return of High School Athletic Teams to CMS Campuses</vt:lpstr>
      <vt:lpstr>Athletics (cont.)  Staggered Return of High School Athletic Teams to CMS Campuses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CMS Phased Return to In-person Instruction Plan</dc:title>
  <dc:creator>LaTarzja N. Henry</dc:creator>
  <cp:lastModifiedBy>LaTarzja N. Henry</cp:lastModifiedBy>
  <cp:revision>2</cp:revision>
  <cp:lastPrinted>2020-09-16T21:22:16Z</cp:lastPrinted>
  <dcterms:modified xsi:type="dcterms:W3CDTF">2020-09-16T21:39:16Z</dcterms:modified>
</cp:coreProperties>
</file>